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8"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6858000" cx="12192000"/>
  <p:notesSz cx="6858000" cy="9144000"/>
  <p:embeddedFontLst>
    <p:embeddedFont>
      <p:font typeface="Libre Franklin"/>
      <p:regular r:id="rId43"/>
      <p:bold r:id="rId44"/>
      <p:italic r:id="rId45"/>
      <p:boldItalic r:id="rId46"/>
    </p:embeddedFont>
    <p:embeddedFont>
      <p:font typeface="Arimo"/>
      <p:regular r:id="rId47"/>
      <p:bold r:id="rId48"/>
      <p:italic r:id="rId49"/>
      <p:boldItalic r:id="rId50"/>
    </p:embeddedFont>
    <p:embeddedFont>
      <p:font typeface="Gill Sans"/>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gbFF9gqGbKQL7cjz9aRS45VSHk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72E850-3FBE-4FF0-BA2C-A94A702BBA7A}">
  <a:tblStyle styleId="{D872E850-3FBE-4FF0-BA2C-A94A702BBA7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LibreFranklin-bold.fntdata"/><Relationship Id="rId43" Type="http://schemas.openxmlformats.org/officeDocument/2006/relationships/font" Target="fonts/LibreFranklin-regular.fntdata"/><Relationship Id="rId46" Type="http://schemas.openxmlformats.org/officeDocument/2006/relationships/font" Target="fonts/LibreFranklin-boldItalic.fntdata"/><Relationship Id="rId45" Type="http://schemas.openxmlformats.org/officeDocument/2006/relationships/font" Target="fonts/LibreFranklin-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Arimo-bold.fntdata"/><Relationship Id="rId47" Type="http://schemas.openxmlformats.org/officeDocument/2006/relationships/font" Target="fonts/Arimo-regular.fntdata"/><Relationship Id="rId49" Type="http://schemas.openxmlformats.org/officeDocument/2006/relationships/font" Target="fonts/Arim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GillSans-regular.fntdata"/><Relationship Id="rId50" Type="http://schemas.openxmlformats.org/officeDocument/2006/relationships/font" Target="fonts/Arimo-boldItalic.fntdata"/><Relationship Id="rId53" Type="http://customschemas.google.com/relationships/presentationmetadata" Target="metadata"/><Relationship Id="rId52" Type="http://schemas.openxmlformats.org/officeDocument/2006/relationships/font" Target="fonts/GillSans-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8" name="Google Shape;66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4" name="Google Shape;69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8" name="Google Shape;81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lt1"/>
        </a:solidFill>
      </p:bgPr>
    </p:bg>
    <p:spTree>
      <p:nvGrpSpPr>
        <p:cNvPr id="15" name="Shape 15"/>
        <p:cNvGrpSpPr/>
        <p:nvPr/>
      </p:nvGrpSpPr>
      <p:grpSpPr>
        <a:xfrm>
          <a:off x="0" y="0"/>
          <a:ext cx="0" cy="0"/>
          <a:chOff x="0" y="0"/>
          <a:chExt cx="0" cy="0"/>
        </a:xfrm>
      </p:grpSpPr>
      <p:sp>
        <p:nvSpPr>
          <p:cNvPr id="16" name="Google Shape;16;p37"/>
          <p:cNvSpPr txBox="1"/>
          <p:nvPr>
            <p:ph type="ctrTitle"/>
          </p:nvPr>
        </p:nvSpPr>
        <p:spPr>
          <a:xfrm>
            <a:off x="6367054" y="2116182"/>
            <a:ext cx="5491571" cy="1514019"/>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6000"/>
              <a:buFont typeface="Arial"/>
              <a:buNone/>
              <a:defRPr b="1" i="0" sz="60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7" name="Google Shape;17;p37"/>
          <p:cNvGrpSpPr/>
          <p:nvPr/>
        </p:nvGrpSpPr>
        <p:grpSpPr>
          <a:xfrm>
            <a:off x="1" y="758752"/>
            <a:ext cx="6099248" cy="6099248"/>
            <a:chOff x="0" y="12289"/>
            <a:chExt cx="3550" cy="3551"/>
          </a:xfrm>
        </p:grpSpPr>
        <p:sp>
          <p:nvSpPr>
            <p:cNvPr id="18" name="Google Shape;18;p37"/>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 name="Google Shape;19;p37"/>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 name="Google Shape;20;p37"/>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21" name="Google Shape;21;p37"/>
          <p:cNvSpPr txBox="1"/>
          <p:nvPr>
            <p:ph idx="1" type="body"/>
          </p:nvPr>
        </p:nvSpPr>
        <p:spPr>
          <a:xfrm>
            <a:off x="6367055" y="4549553"/>
            <a:ext cx="5491570" cy="95333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lt2"/>
              </a:buClr>
              <a:buSzPts val="1800"/>
              <a:buNone/>
              <a:defRPr b="0" i="0" sz="1800">
                <a:solidFill>
                  <a:schemeClr val="lt2"/>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bg>
      <p:bgPr>
        <a:solidFill>
          <a:schemeClr val="lt1"/>
        </a:solidFill>
      </p:bgPr>
    </p:bg>
    <p:spTree>
      <p:nvGrpSpPr>
        <p:cNvPr id="127" name="Shape 127"/>
        <p:cNvGrpSpPr/>
        <p:nvPr/>
      </p:nvGrpSpPr>
      <p:grpSpPr>
        <a:xfrm>
          <a:off x="0" y="0"/>
          <a:ext cx="0" cy="0"/>
          <a:chOff x="0" y="0"/>
          <a:chExt cx="0" cy="0"/>
        </a:xfrm>
      </p:grpSpPr>
      <p:sp>
        <p:nvSpPr>
          <p:cNvPr id="128" name="Google Shape;128;p50"/>
          <p:cNvSpPr txBox="1"/>
          <p:nvPr>
            <p:ph type="title"/>
          </p:nvPr>
        </p:nvSpPr>
        <p:spPr>
          <a:xfrm>
            <a:off x="964023" y="879063"/>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0"/>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0"/>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0"/>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eam">
    <p:bg>
      <p:bgPr>
        <a:solidFill>
          <a:schemeClr val="lt1"/>
        </a:solidFill>
      </p:bgPr>
    </p:bg>
    <p:spTree>
      <p:nvGrpSpPr>
        <p:cNvPr id="132" name="Shape 132"/>
        <p:cNvGrpSpPr/>
        <p:nvPr/>
      </p:nvGrpSpPr>
      <p:grpSpPr>
        <a:xfrm>
          <a:off x="0" y="0"/>
          <a:ext cx="0" cy="0"/>
          <a:chOff x="0" y="0"/>
          <a:chExt cx="0" cy="0"/>
        </a:xfrm>
      </p:grpSpPr>
      <p:grpSp>
        <p:nvGrpSpPr>
          <p:cNvPr id="133" name="Google Shape;133;p51"/>
          <p:cNvGrpSpPr/>
          <p:nvPr/>
        </p:nvGrpSpPr>
        <p:grpSpPr>
          <a:xfrm flipH="1" rot="5400000">
            <a:off x="0" y="3900132"/>
            <a:ext cx="2959226" cy="2959226"/>
            <a:chOff x="0" y="12289"/>
            <a:chExt cx="3550" cy="3551"/>
          </a:xfrm>
        </p:grpSpPr>
        <p:sp>
          <p:nvSpPr>
            <p:cNvPr id="134" name="Google Shape;134;p51"/>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51"/>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51"/>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137" name="Google Shape;137;p51"/>
          <p:cNvSpPr/>
          <p:nvPr>
            <p:ph idx="2" type="pic"/>
          </p:nvPr>
        </p:nvSpPr>
        <p:spPr>
          <a:xfrm>
            <a:off x="954268" y="2572883"/>
            <a:ext cx="2118245" cy="2037217"/>
          </a:xfrm>
          <a:prstGeom prst="rect">
            <a:avLst/>
          </a:prstGeom>
          <a:noFill/>
          <a:ln>
            <a:noFill/>
          </a:ln>
        </p:spPr>
      </p:sp>
      <p:sp>
        <p:nvSpPr>
          <p:cNvPr id="138" name="Google Shape;138;p51"/>
          <p:cNvSpPr txBox="1"/>
          <p:nvPr>
            <p:ph type="title"/>
          </p:nvPr>
        </p:nvSpPr>
        <p:spPr>
          <a:xfrm>
            <a:off x="964022" y="879063"/>
            <a:ext cx="75322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39" name="Google Shape;139;p51"/>
          <p:cNvCxnSpPr/>
          <p:nvPr/>
        </p:nvCxnSpPr>
        <p:spPr>
          <a:xfrm>
            <a:off x="952500" y="1939108"/>
            <a:ext cx="2133600" cy="0"/>
          </a:xfrm>
          <a:prstGeom prst="straightConnector1">
            <a:avLst/>
          </a:prstGeom>
          <a:noFill/>
          <a:ln cap="flat" cmpd="sng" w="101600">
            <a:solidFill>
              <a:schemeClr val="lt1"/>
            </a:solidFill>
            <a:prstDash val="solid"/>
            <a:miter lim="800000"/>
            <a:headEnd len="sm" w="sm" type="none"/>
            <a:tailEnd len="sm" w="sm" type="none"/>
          </a:ln>
        </p:spPr>
      </p:cxnSp>
      <p:sp>
        <p:nvSpPr>
          <p:cNvPr id="140" name="Google Shape;140;p51"/>
          <p:cNvSpPr/>
          <p:nvPr>
            <p:ph idx="3" type="pic"/>
          </p:nvPr>
        </p:nvSpPr>
        <p:spPr>
          <a:xfrm>
            <a:off x="3658280" y="2572883"/>
            <a:ext cx="2118245" cy="2037217"/>
          </a:xfrm>
          <a:prstGeom prst="rect">
            <a:avLst/>
          </a:prstGeom>
          <a:noFill/>
          <a:ln>
            <a:noFill/>
          </a:ln>
        </p:spPr>
      </p:sp>
      <p:sp>
        <p:nvSpPr>
          <p:cNvPr id="141" name="Google Shape;141;p51"/>
          <p:cNvSpPr txBox="1"/>
          <p:nvPr>
            <p:ph idx="1" type="body"/>
          </p:nvPr>
        </p:nvSpPr>
        <p:spPr>
          <a:xfrm>
            <a:off x="952500" y="5393169"/>
            <a:ext cx="2133600" cy="3693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2" name="Google Shape;142;p51"/>
          <p:cNvSpPr txBox="1"/>
          <p:nvPr>
            <p:ph idx="4" type="body"/>
          </p:nvPr>
        </p:nvSpPr>
        <p:spPr>
          <a:xfrm>
            <a:off x="952500" y="4986745"/>
            <a:ext cx="2133600" cy="20583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3" name="Google Shape;143;p51"/>
          <p:cNvSpPr txBox="1"/>
          <p:nvPr>
            <p:ph idx="5" type="body"/>
          </p:nvPr>
        </p:nvSpPr>
        <p:spPr>
          <a:xfrm>
            <a:off x="3663042" y="5393169"/>
            <a:ext cx="2128157" cy="3693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4" name="Google Shape;144;p51"/>
          <p:cNvSpPr txBox="1"/>
          <p:nvPr>
            <p:ph idx="6" type="body"/>
          </p:nvPr>
        </p:nvSpPr>
        <p:spPr>
          <a:xfrm>
            <a:off x="3663042" y="4986745"/>
            <a:ext cx="2128157" cy="20583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5" name="Google Shape;145;p51"/>
          <p:cNvSpPr txBox="1"/>
          <p:nvPr>
            <p:ph idx="7" type="body"/>
          </p:nvPr>
        </p:nvSpPr>
        <p:spPr>
          <a:xfrm>
            <a:off x="6367054" y="5393169"/>
            <a:ext cx="2129245" cy="3693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6" name="Google Shape;146;p51"/>
          <p:cNvSpPr txBox="1"/>
          <p:nvPr>
            <p:ph idx="8" type="body"/>
          </p:nvPr>
        </p:nvSpPr>
        <p:spPr>
          <a:xfrm>
            <a:off x="6367054" y="4986745"/>
            <a:ext cx="2129245" cy="20583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7" name="Google Shape;147;p51"/>
          <p:cNvSpPr txBox="1"/>
          <p:nvPr>
            <p:ph idx="9" type="body"/>
          </p:nvPr>
        </p:nvSpPr>
        <p:spPr>
          <a:xfrm>
            <a:off x="9110254" y="5393169"/>
            <a:ext cx="2129245" cy="3693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48" name="Google Shape;148;p51"/>
          <p:cNvSpPr txBox="1"/>
          <p:nvPr>
            <p:ph idx="13" type="body"/>
          </p:nvPr>
        </p:nvSpPr>
        <p:spPr>
          <a:xfrm>
            <a:off x="9110254" y="4986745"/>
            <a:ext cx="2129245" cy="20583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grpSp>
        <p:nvGrpSpPr>
          <p:cNvPr id="149" name="Google Shape;149;p51"/>
          <p:cNvGrpSpPr/>
          <p:nvPr/>
        </p:nvGrpSpPr>
        <p:grpSpPr>
          <a:xfrm>
            <a:off x="6362700" y="0"/>
            <a:ext cx="5829298" cy="3235602"/>
            <a:chOff x="5612972" y="1"/>
            <a:chExt cx="6615961" cy="3672246"/>
          </a:xfrm>
        </p:grpSpPr>
        <p:sp>
          <p:nvSpPr>
            <p:cNvPr id="150" name="Google Shape;150;p51"/>
            <p:cNvSpPr/>
            <p:nvPr/>
          </p:nvSpPr>
          <p:spPr>
            <a:xfrm>
              <a:off x="5612972" y="1"/>
              <a:ext cx="4408998" cy="3672246"/>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1" name="Google Shape;151;p51"/>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51"/>
            <p:cNvSpPr/>
            <p:nvPr/>
          </p:nvSpPr>
          <p:spPr>
            <a:xfrm>
              <a:off x="8555590" y="1"/>
              <a:ext cx="1457754"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51"/>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54" name="Google Shape;154;p51"/>
            <p:cNvSpPr/>
            <p:nvPr/>
          </p:nvSpPr>
          <p:spPr>
            <a:xfrm>
              <a:off x="9285083" y="728289"/>
              <a:ext cx="2943850" cy="2943958"/>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155" name="Google Shape;155;p51"/>
          <p:cNvSpPr/>
          <p:nvPr>
            <p:ph idx="14" type="pic"/>
          </p:nvPr>
        </p:nvSpPr>
        <p:spPr>
          <a:xfrm>
            <a:off x="6362292" y="2572883"/>
            <a:ext cx="2118245" cy="2037217"/>
          </a:xfrm>
          <a:prstGeom prst="rect">
            <a:avLst/>
          </a:prstGeom>
          <a:noFill/>
          <a:ln>
            <a:noFill/>
          </a:ln>
        </p:spPr>
      </p:sp>
      <p:sp>
        <p:nvSpPr>
          <p:cNvPr id="156" name="Google Shape;156;p51"/>
          <p:cNvSpPr/>
          <p:nvPr>
            <p:ph idx="15" type="pic"/>
          </p:nvPr>
        </p:nvSpPr>
        <p:spPr>
          <a:xfrm>
            <a:off x="9112023" y="2572883"/>
            <a:ext cx="2118245" cy="2037217"/>
          </a:xfrm>
          <a:prstGeom prst="rect">
            <a:avLst/>
          </a:prstGeom>
          <a:noFill/>
          <a:ln>
            <a:noFill/>
          </a:ln>
        </p:spPr>
      </p:sp>
      <p:sp>
        <p:nvSpPr>
          <p:cNvPr id="157" name="Google Shape;157;p51"/>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51"/>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51"/>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
  <p:cSld name="3 col">
    <p:bg>
      <p:bgPr>
        <a:solidFill>
          <a:schemeClr val="lt1"/>
        </a:solidFill>
      </p:bgPr>
    </p:bg>
    <p:spTree>
      <p:nvGrpSpPr>
        <p:cNvPr id="160" name="Shape 160"/>
        <p:cNvGrpSpPr/>
        <p:nvPr/>
      </p:nvGrpSpPr>
      <p:grpSpPr>
        <a:xfrm>
          <a:off x="0" y="0"/>
          <a:ext cx="0" cy="0"/>
          <a:chOff x="0" y="0"/>
          <a:chExt cx="0" cy="0"/>
        </a:xfrm>
      </p:grpSpPr>
      <p:grpSp>
        <p:nvGrpSpPr>
          <p:cNvPr id="161" name="Google Shape;161;p52"/>
          <p:cNvGrpSpPr/>
          <p:nvPr/>
        </p:nvGrpSpPr>
        <p:grpSpPr>
          <a:xfrm flipH="1" rot="5400000">
            <a:off x="0" y="3900132"/>
            <a:ext cx="2959226" cy="2959226"/>
            <a:chOff x="0" y="12289"/>
            <a:chExt cx="3550" cy="3551"/>
          </a:xfrm>
        </p:grpSpPr>
        <p:sp>
          <p:nvSpPr>
            <p:cNvPr id="162" name="Google Shape;162;p52"/>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3" name="Google Shape;163;p52"/>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4" name="Google Shape;164;p52"/>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165" name="Google Shape;165;p52"/>
          <p:cNvSpPr txBox="1"/>
          <p:nvPr>
            <p:ph type="title"/>
          </p:nvPr>
        </p:nvSpPr>
        <p:spPr>
          <a:xfrm>
            <a:off x="964023" y="879063"/>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52"/>
          <p:cNvSpPr txBox="1"/>
          <p:nvPr>
            <p:ph idx="1" type="body"/>
          </p:nvPr>
        </p:nvSpPr>
        <p:spPr>
          <a:xfrm>
            <a:off x="952500" y="2300156"/>
            <a:ext cx="3036477" cy="404216"/>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7" name="Google Shape;167;p52"/>
          <p:cNvSpPr txBox="1"/>
          <p:nvPr>
            <p:ph idx="2" type="body"/>
          </p:nvPr>
        </p:nvSpPr>
        <p:spPr>
          <a:xfrm>
            <a:off x="952500" y="2799146"/>
            <a:ext cx="3036477" cy="1942138"/>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Arial"/>
                <a:ea typeface="Arial"/>
                <a:cs typeface="Arial"/>
                <a:sym typeface="Arial"/>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68" name="Google Shape;168;p52"/>
          <p:cNvSpPr txBox="1"/>
          <p:nvPr>
            <p:ph idx="3" type="body"/>
          </p:nvPr>
        </p:nvSpPr>
        <p:spPr>
          <a:xfrm>
            <a:off x="4569372" y="2300156"/>
            <a:ext cx="3036477" cy="404216"/>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69" name="Google Shape;169;p52"/>
          <p:cNvSpPr txBox="1"/>
          <p:nvPr>
            <p:ph idx="4" type="body"/>
          </p:nvPr>
        </p:nvSpPr>
        <p:spPr>
          <a:xfrm>
            <a:off x="4569372" y="2799146"/>
            <a:ext cx="3050628" cy="1942138"/>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Arial"/>
                <a:ea typeface="Arial"/>
                <a:cs typeface="Arial"/>
                <a:sym typeface="Arial"/>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0" name="Google Shape;170;p52"/>
          <p:cNvSpPr txBox="1"/>
          <p:nvPr>
            <p:ph idx="5" type="body"/>
          </p:nvPr>
        </p:nvSpPr>
        <p:spPr>
          <a:xfrm>
            <a:off x="8187017" y="2300156"/>
            <a:ext cx="3036477" cy="404216"/>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71" name="Google Shape;171;p52"/>
          <p:cNvSpPr txBox="1"/>
          <p:nvPr>
            <p:ph idx="6" type="body"/>
          </p:nvPr>
        </p:nvSpPr>
        <p:spPr>
          <a:xfrm>
            <a:off x="8187017" y="2799146"/>
            <a:ext cx="3036477" cy="1942138"/>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Arial"/>
                <a:ea typeface="Arial"/>
                <a:cs typeface="Arial"/>
                <a:sym typeface="Arial"/>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2" name="Google Shape;172;p52"/>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52"/>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52"/>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520">
          <p15:clr>
            <a:srgbClr val="FBAE40"/>
          </p15:clr>
        </p15:guide>
        <p15:guide id="4" pos="5160">
          <p15:clr>
            <a:srgbClr val="FBAE40"/>
          </p15:clr>
        </p15:guide>
        <p15:guide id="5" orient="horz" pos="1224">
          <p15:clr>
            <a:srgbClr val="FBAE40"/>
          </p15:clr>
        </p15:guide>
        <p15:guide id="6" orient="horz" pos="1440">
          <p15:clr>
            <a:srgbClr val="FBAE40"/>
          </p15:clr>
        </p15:guide>
        <p15:guide id="7" orient="horz" pos="552">
          <p15:clr>
            <a:srgbClr val="FBAE40"/>
          </p15:clr>
        </p15:guide>
        <p15:guide id="8" pos="4800">
          <p15:clr>
            <a:srgbClr val="FBAE40"/>
          </p15:clr>
        </p15:guide>
        <p15:guide id="9" pos="2880">
          <p15:clr>
            <a:srgbClr val="FBAE40"/>
          </p15:clr>
        </p15:guide>
        <p15:guide id="10" orient="horz" pos="17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solidFill>
          <a:schemeClr val="lt1"/>
        </a:solidFill>
      </p:bgPr>
    </p:bg>
    <p:spTree>
      <p:nvGrpSpPr>
        <p:cNvPr id="175" name="Shape 175"/>
        <p:cNvGrpSpPr/>
        <p:nvPr/>
      </p:nvGrpSpPr>
      <p:grpSpPr>
        <a:xfrm>
          <a:off x="0" y="0"/>
          <a:ext cx="0" cy="0"/>
          <a:chOff x="0" y="0"/>
          <a:chExt cx="0" cy="0"/>
        </a:xfrm>
      </p:grpSpPr>
      <p:sp>
        <p:nvSpPr>
          <p:cNvPr id="176" name="Google Shape;176;p53"/>
          <p:cNvSpPr txBox="1"/>
          <p:nvPr>
            <p:ph idx="1" type="body"/>
          </p:nvPr>
        </p:nvSpPr>
        <p:spPr>
          <a:xfrm>
            <a:off x="6896100" y="5102063"/>
            <a:ext cx="4914900" cy="588795"/>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lt2"/>
              </a:buClr>
              <a:buSzPts val="1600"/>
              <a:buNone/>
              <a:defRPr b="0" i="0" sz="1600">
                <a:solidFill>
                  <a:schemeClr val="lt2"/>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77" name="Google Shape;177;p53"/>
          <p:cNvSpPr txBox="1"/>
          <p:nvPr>
            <p:ph idx="2" type="subTitle"/>
          </p:nvPr>
        </p:nvSpPr>
        <p:spPr>
          <a:xfrm>
            <a:off x="6907623" y="3591098"/>
            <a:ext cx="4903377" cy="1057791"/>
          </a:xfrm>
          <a:prstGeom prst="rect">
            <a:avLst/>
          </a:prstGeom>
          <a:noFill/>
          <a:ln>
            <a:noFill/>
          </a:ln>
        </p:spPr>
        <p:txBody>
          <a:bodyPr anchorCtr="0" anchor="t" bIns="0" lIns="0" spcFirstLastPara="1" rIns="0" wrap="square" tIns="0">
            <a:normAutofit/>
          </a:bodyPr>
          <a:lstStyle>
            <a:lvl1pPr lvl="0" algn="l">
              <a:lnSpc>
                <a:spcPct val="9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78" name="Google Shape;178;p53"/>
          <p:cNvSpPr txBox="1"/>
          <p:nvPr>
            <p:ph type="title"/>
          </p:nvPr>
        </p:nvSpPr>
        <p:spPr>
          <a:xfrm>
            <a:off x="6907623" y="2173658"/>
            <a:ext cx="49033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79" name="Google Shape;179;p53"/>
          <p:cNvCxnSpPr/>
          <p:nvPr/>
        </p:nvCxnSpPr>
        <p:spPr>
          <a:xfrm>
            <a:off x="6896100" y="3233703"/>
            <a:ext cx="2133600" cy="3992"/>
          </a:xfrm>
          <a:prstGeom prst="straightConnector1">
            <a:avLst/>
          </a:prstGeom>
          <a:noFill/>
          <a:ln cap="flat" cmpd="sng" w="101600">
            <a:solidFill>
              <a:schemeClr val="lt2"/>
            </a:solidFill>
            <a:prstDash val="solid"/>
            <a:miter lim="800000"/>
            <a:headEnd len="sm" w="sm" type="none"/>
            <a:tailEnd len="sm" w="sm" type="none"/>
          </a:ln>
        </p:spPr>
      </p:cxnSp>
      <p:sp>
        <p:nvSpPr>
          <p:cNvPr id="180" name="Google Shape;180;p53"/>
          <p:cNvSpPr/>
          <p:nvPr>
            <p:ph idx="3" type="pic"/>
          </p:nvPr>
        </p:nvSpPr>
        <p:spPr>
          <a:xfrm>
            <a:off x="0" y="0"/>
            <a:ext cx="6096000" cy="6858000"/>
          </a:xfrm>
          <a:prstGeom prst="rect">
            <a:avLst/>
          </a:prstGeom>
          <a:noFill/>
          <a:ln>
            <a:noFill/>
          </a:ln>
        </p:spPr>
      </p:sp>
      <p:grpSp>
        <p:nvGrpSpPr>
          <p:cNvPr id="181" name="Google Shape;181;p53"/>
          <p:cNvGrpSpPr/>
          <p:nvPr/>
        </p:nvGrpSpPr>
        <p:grpSpPr>
          <a:xfrm rot="10800000">
            <a:off x="8870040" y="0"/>
            <a:ext cx="3325208" cy="3325208"/>
            <a:chOff x="0" y="12289"/>
            <a:chExt cx="3550" cy="3551"/>
          </a:xfrm>
        </p:grpSpPr>
        <p:sp>
          <p:nvSpPr>
            <p:cNvPr id="182" name="Google Shape;182;p53"/>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3" name="Google Shape;183;p53"/>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4" name="Google Shape;184;p53"/>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extLst>
    <p:ext uri="{DCECCB84-F9BA-43D5-87BE-67443E8EF086}">
      <p15:sldGuideLst>
        <p15:guide id="1" pos="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bg>
      <p:bgPr>
        <a:solidFill>
          <a:schemeClr val="lt1"/>
        </a:solidFill>
      </p:bgPr>
    </p:bg>
    <p:spTree>
      <p:nvGrpSpPr>
        <p:cNvPr id="185" name="Shape 185"/>
        <p:cNvGrpSpPr/>
        <p:nvPr/>
      </p:nvGrpSpPr>
      <p:grpSpPr>
        <a:xfrm>
          <a:off x="0" y="0"/>
          <a:ext cx="0" cy="0"/>
          <a:chOff x="0" y="0"/>
          <a:chExt cx="0" cy="0"/>
        </a:xfrm>
      </p:grpSpPr>
    </p:spTree>
  </p:cSld>
  <p:clrMapOvr>
    <a:masterClrMapping/>
  </p:clrMapOvr>
  <p:extLst>
    <p:ext uri="{DCECCB84-F9BA-43D5-87BE-67443E8EF086}">
      <p15:sldGuideLst>
        <p15:guide id="1" pos="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86" name="Shape 186"/>
        <p:cNvGrpSpPr/>
        <p:nvPr/>
      </p:nvGrpSpPr>
      <p:grpSpPr>
        <a:xfrm>
          <a:off x="0" y="0"/>
          <a:ext cx="0" cy="0"/>
          <a:chOff x="0" y="0"/>
          <a:chExt cx="0" cy="0"/>
        </a:xfrm>
      </p:grpSpPr>
      <p:grpSp>
        <p:nvGrpSpPr>
          <p:cNvPr id="187" name="Google Shape;187;p55"/>
          <p:cNvGrpSpPr/>
          <p:nvPr/>
        </p:nvGrpSpPr>
        <p:grpSpPr>
          <a:xfrm>
            <a:off x="6362702" y="0"/>
            <a:ext cx="5829298" cy="3235602"/>
            <a:chOff x="5612972" y="1"/>
            <a:chExt cx="6615961" cy="3672246"/>
          </a:xfrm>
        </p:grpSpPr>
        <p:sp>
          <p:nvSpPr>
            <p:cNvPr id="188" name="Google Shape;188;p55"/>
            <p:cNvSpPr/>
            <p:nvPr/>
          </p:nvSpPr>
          <p:spPr>
            <a:xfrm>
              <a:off x="5612972" y="1"/>
              <a:ext cx="4408998" cy="3672246"/>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9" name="Google Shape;189;p55"/>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55"/>
            <p:cNvSpPr/>
            <p:nvPr/>
          </p:nvSpPr>
          <p:spPr>
            <a:xfrm>
              <a:off x="8555590" y="1"/>
              <a:ext cx="1457754"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55"/>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55"/>
            <p:cNvSpPr/>
            <p:nvPr/>
          </p:nvSpPr>
          <p:spPr>
            <a:xfrm>
              <a:off x="9285083" y="728289"/>
              <a:ext cx="2943850" cy="2943958"/>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193" name="Google Shape;193;p55"/>
          <p:cNvGrpSpPr/>
          <p:nvPr/>
        </p:nvGrpSpPr>
        <p:grpSpPr>
          <a:xfrm flipH="1" rot="5400000">
            <a:off x="0" y="3900132"/>
            <a:ext cx="2959226" cy="2959226"/>
            <a:chOff x="0" y="12289"/>
            <a:chExt cx="3550" cy="3551"/>
          </a:xfrm>
        </p:grpSpPr>
        <p:sp>
          <p:nvSpPr>
            <p:cNvPr id="194" name="Google Shape;194;p55"/>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5" name="Google Shape;195;p55"/>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6" name="Google Shape;196;p55"/>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p:cSld name="1_Quote">
    <p:bg>
      <p:bgPr>
        <a:solidFill>
          <a:schemeClr val="lt1"/>
        </a:solidFill>
      </p:bgPr>
    </p:bg>
    <p:spTree>
      <p:nvGrpSpPr>
        <p:cNvPr id="197" name="Shape 197"/>
        <p:cNvGrpSpPr/>
        <p:nvPr/>
      </p:nvGrpSpPr>
      <p:grpSpPr>
        <a:xfrm>
          <a:off x="0" y="0"/>
          <a:ext cx="0" cy="0"/>
          <a:chOff x="0" y="0"/>
          <a:chExt cx="0" cy="0"/>
        </a:xfrm>
      </p:grpSpPr>
      <p:grpSp>
        <p:nvGrpSpPr>
          <p:cNvPr id="198" name="Google Shape;198;p56"/>
          <p:cNvGrpSpPr/>
          <p:nvPr/>
        </p:nvGrpSpPr>
        <p:grpSpPr>
          <a:xfrm flipH="1" rot="10800000">
            <a:off x="6362702" y="3622398"/>
            <a:ext cx="5829298" cy="3235602"/>
            <a:chOff x="5612972" y="1"/>
            <a:chExt cx="6615961" cy="3672246"/>
          </a:xfrm>
        </p:grpSpPr>
        <p:sp>
          <p:nvSpPr>
            <p:cNvPr id="199" name="Google Shape;199;p56"/>
            <p:cNvSpPr/>
            <p:nvPr/>
          </p:nvSpPr>
          <p:spPr>
            <a:xfrm>
              <a:off x="5612972" y="1"/>
              <a:ext cx="4408998" cy="3672246"/>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0" name="Google Shape;200;p56"/>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1" name="Google Shape;201;p56"/>
            <p:cNvSpPr/>
            <p:nvPr/>
          </p:nvSpPr>
          <p:spPr>
            <a:xfrm>
              <a:off x="8555590" y="1"/>
              <a:ext cx="1457754"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56"/>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56"/>
            <p:cNvSpPr/>
            <p:nvPr/>
          </p:nvSpPr>
          <p:spPr>
            <a:xfrm>
              <a:off x="9285083" y="728289"/>
              <a:ext cx="2943850" cy="2943958"/>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grpSp>
        <p:nvGrpSpPr>
          <p:cNvPr id="204" name="Google Shape;204;p56"/>
          <p:cNvGrpSpPr/>
          <p:nvPr/>
        </p:nvGrpSpPr>
        <p:grpSpPr>
          <a:xfrm rot="5400000">
            <a:off x="0" y="0"/>
            <a:ext cx="2959226" cy="2959226"/>
            <a:chOff x="0" y="12289"/>
            <a:chExt cx="3550" cy="3551"/>
          </a:xfrm>
        </p:grpSpPr>
        <p:sp>
          <p:nvSpPr>
            <p:cNvPr id="205" name="Google Shape;205;p56"/>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56"/>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07" name="Google Shape;207;p56"/>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 Col">
  <p:cSld name="1_2 Col">
    <p:bg>
      <p:bgPr>
        <a:solidFill>
          <a:schemeClr val="lt1"/>
        </a:solidFill>
      </p:bgPr>
    </p:bg>
    <p:spTree>
      <p:nvGrpSpPr>
        <p:cNvPr id="208" name="Shape 208"/>
        <p:cNvGrpSpPr/>
        <p:nvPr/>
      </p:nvGrpSpPr>
      <p:grpSpPr>
        <a:xfrm>
          <a:off x="0" y="0"/>
          <a:ext cx="0" cy="0"/>
          <a:chOff x="0" y="0"/>
          <a:chExt cx="0" cy="0"/>
        </a:xfrm>
      </p:grpSpPr>
      <p:grpSp>
        <p:nvGrpSpPr>
          <p:cNvPr id="209" name="Google Shape;209;p57"/>
          <p:cNvGrpSpPr/>
          <p:nvPr/>
        </p:nvGrpSpPr>
        <p:grpSpPr>
          <a:xfrm flipH="1" rot="5400000">
            <a:off x="0" y="3900132"/>
            <a:ext cx="2959226" cy="2959226"/>
            <a:chOff x="0" y="12289"/>
            <a:chExt cx="3550" cy="3551"/>
          </a:xfrm>
        </p:grpSpPr>
        <p:sp>
          <p:nvSpPr>
            <p:cNvPr id="210" name="Google Shape;210;p57"/>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1" name="Google Shape;211;p57"/>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2" name="Google Shape;212;p57"/>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ummary ">
  <p:cSld name="1_Summary ">
    <p:bg>
      <p:bgPr>
        <a:solidFill>
          <a:schemeClr val="lt1"/>
        </a:solidFill>
      </p:bgPr>
    </p:bg>
    <p:spTree>
      <p:nvGrpSpPr>
        <p:cNvPr id="213" name="Shape 213"/>
        <p:cNvGrpSpPr/>
        <p:nvPr/>
      </p:nvGrpSpPr>
      <p:grpSpPr>
        <a:xfrm>
          <a:off x="0" y="0"/>
          <a:ext cx="0" cy="0"/>
          <a:chOff x="0" y="0"/>
          <a:chExt cx="0" cy="0"/>
        </a:xfrm>
      </p:grpSpPr>
      <p:grpSp>
        <p:nvGrpSpPr>
          <p:cNvPr id="214" name="Google Shape;214;p58"/>
          <p:cNvGrpSpPr/>
          <p:nvPr/>
        </p:nvGrpSpPr>
        <p:grpSpPr>
          <a:xfrm rot="10800000">
            <a:off x="8870040" y="0"/>
            <a:ext cx="3325208" cy="3325208"/>
            <a:chOff x="0" y="12289"/>
            <a:chExt cx="3550" cy="3551"/>
          </a:xfrm>
        </p:grpSpPr>
        <p:sp>
          <p:nvSpPr>
            <p:cNvPr id="215" name="Google Shape;215;p58"/>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58"/>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17" name="Google Shape;217;p58"/>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ummary ">
  <p:cSld name="2_Summary ">
    <p:bg>
      <p:bgPr>
        <a:solidFill>
          <a:schemeClr val="lt1"/>
        </a:solidFill>
      </p:bgPr>
    </p:bg>
    <p:spTree>
      <p:nvGrpSpPr>
        <p:cNvPr id="218" name="Shape 218"/>
        <p:cNvGrpSpPr/>
        <p:nvPr/>
      </p:nvGrpSpPr>
      <p:grpSpPr>
        <a:xfrm>
          <a:off x="0" y="0"/>
          <a:ext cx="0" cy="0"/>
          <a:chOff x="0" y="0"/>
          <a:chExt cx="0" cy="0"/>
        </a:xfrm>
      </p:grpSpPr>
      <p:grpSp>
        <p:nvGrpSpPr>
          <p:cNvPr id="219" name="Google Shape;219;p59"/>
          <p:cNvGrpSpPr/>
          <p:nvPr/>
        </p:nvGrpSpPr>
        <p:grpSpPr>
          <a:xfrm rot="-5400000">
            <a:off x="8866792" y="3532792"/>
            <a:ext cx="3325208" cy="3325208"/>
            <a:chOff x="0" y="12289"/>
            <a:chExt cx="3550" cy="3551"/>
          </a:xfrm>
        </p:grpSpPr>
        <p:sp>
          <p:nvSpPr>
            <p:cNvPr id="220" name="Google Shape;220;p59"/>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59"/>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59"/>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
  <p:cSld name="Summary ">
    <p:bg>
      <p:bgPr>
        <a:solidFill>
          <a:schemeClr val="lt1"/>
        </a:solidFill>
      </p:bgPr>
    </p:bg>
    <p:spTree>
      <p:nvGrpSpPr>
        <p:cNvPr id="22" name="Shape 22"/>
        <p:cNvGrpSpPr/>
        <p:nvPr/>
      </p:nvGrpSpPr>
      <p:grpSpPr>
        <a:xfrm>
          <a:off x="0" y="0"/>
          <a:ext cx="0" cy="0"/>
          <a:chOff x="0" y="0"/>
          <a:chExt cx="0" cy="0"/>
        </a:xfrm>
      </p:grpSpPr>
      <p:sp>
        <p:nvSpPr>
          <p:cNvPr id="23" name="Google Shape;23;p38"/>
          <p:cNvSpPr txBox="1"/>
          <p:nvPr>
            <p:ph type="title"/>
          </p:nvPr>
        </p:nvSpPr>
        <p:spPr>
          <a:xfrm>
            <a:off x="964023" y="879063"/>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8"/>
          <p:cNvSpPr txBox="1"/>
          <p:nvPr>
            <p:ph idx="1" type="body"/>
          </p:nvPr>
        </p:nvSpPr>
        <p:spPr>
          <a:xfrm>
            <a:off x="952500" y="2656904"/>
            <a:ext cx="4838700" cy="57431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grpSp>
        <p:nvGrpSpPr>
          <p:cNvPr id="25" name="Google Shape;25;p38"/>
          <p:cNvGrpSpPr/>
          <p:nvPr/>
        </p:nvGrpSpPr>
        <p:grpSpPr>
          <a:xfrm rot="10800000">
            <a:off x="8870040" y="0"/>
            <a:ext cx="3325208" cy="3325208"/>
            <a:chOff x="0" y="12289"/>
            <a:chExt cx="3550" cy="3551"/>
          </a:xfrm>
        </p:grpSpPr>
        <p:sp>
          <p:nvSpPr>
            <p:cNvPr id="26" name="Google Shape;26;p38"/>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38"/>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38"/>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29" name="Google Shape;29;p38"/>
          <p:cNvSpPr txBox="1"/>
          <p:nvPr>
            <p:ph idx="2" type="body"/>
          </p:nvPr>
        </p:nvSpPr>
        <p:spPr>
          <a:xfrm>
            <a:off x="952500" y="2286000"/>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 name="Google Shape;30;p38"/>
          <p:cNvSpPr txBox="1"/>
          <p:nvPr>
            <p:ph idx="3" type="body"/>
          </p:nvPr>
        </p:nvSpPr>
        <p:spPr>
          <a:xfrm>
            <a:off x="953655" y="3841846"/>
            <a:ext cx="4838700" cy="63675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 name="Google Shape;31;p38"/>
          <p:cNvSpPr txBox="1"/>
          <p:nvPr>
            <p:ph idx="4" type="body"/>
          </p:nvPr>
        </p:nvSpPr>
        <p:spPr>
          <a:xfrm>
            <a:off x="953655" y="3470942"/>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 name="Google Shape;32;p38"/>
          <p:cNvSpPr txBox="1"/>
          <p:nvPr>
            <p:ph idx="5" type="body"/>
          </p:nvPr>
        </p:nvSpPr>
        <p:spPr>
          <a:xfrm>
            <a:off x="952500" y="5017901"/>
            <a:ext cx="4838700" cy="9083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38"/>
          <p:cNvSpPr txBox="1"/>
          <p:nvPr>
            <p:ph idx="6" type="body"/>
          </p:nvPr>
        </p:nvSpPr>
        <p:spPr>
          <a:xfrm>
            <a:off x="952500" y="4646997"/>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 name="Google Shape;34;p38"/>
          <p:cNvSpPr txBox="1"/>
          <p:nvPr>
            <p:ph idx="7" type="body"/>
          </p:nvPr>
        </p:nvSpPr>
        <p:spPr>
          <a:xfrm>
            <a:off x="6399647" y="2656904"/>
            <a:ext cx="4838700" cy="57431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 name="Google Shape;35;p38"/>
          <p:cNvSpPr txBox="1"/>
          <p:nvPr>
            <p:ph idx="8" type="body"/>
          </p:nvPr>
        </p:nvSpPr>
        <p:spPr>
          <a:xfrm>
            <a:off x="6399647" y="2286000"/>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38"/>
          <p:cNvSpPr txBox="1"/>
          <p:nvPr>
            <p:ph idx="9" type="body"/>
          </p:nvPr>
        </p:nvSpPr>
        <p:spPr>
          <a:xfrm>
            <a:off x="6399647" y="3841846"/>
            <a:ext cx="4838700" cy="90834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38"/>
          <p:cNvSpPr txBox="1"/>
          <p:nvPr>
            <p:ph idx="13" type="body"/>
          </p:nvPr>
        </p:nvSpPr>
        <p:spPr>
          <a:xfrm>
            <a:off x="6399647" y="3470942"/>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800"/>
              <a:buNone/>
              <a:defRPr b="0"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 name="Google Shape;38;p38"/>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8"/>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8"/>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
  <p:cSld name="Summary ">
    <p:bg>
      <p:bgPr>
        <a:solidFill>
          <a:schemeClr val="lt1"/>
        </a:solidFill>
      </p:bgPr>
    </p:bg>
    <p:spTree>
      <p:nvGrpSpPr>
        <p:cNvPr id="232" name="Shape 232"/>
        <p:cNvGrpSpPr/>
        <p:nvPr/>
      </p:nvGrpSpPr>
      <p:grpSpPr>
        <a:xfrm>
          <a:off x="0" y="0"/>
          <a:ext cx="0" cy="0"/>
          <a:chOff x="0" y="0"/>
          <a:chExt cx="0" cy="0"/>
        </a:xfrm>
      </p:grpSpPr>
      <p:sp>
        <p:nvSpPr>
          <p:cNvPr id="233" name="Google Shape;233;p46"/>
          <p:cNvSpPr txBox="1"/>
          <p:nvPr>
            <p:ph type="title"/>
          </p:nvPr>
        </p:nvSpPr>
        <p:spPr>
          <a:xfrm>
            <a:off x="964023" y="879063"/>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400"/>
              <a:buFont typeface="Gill Sans"/>
              <a:buNone/>
              <a:defRPr b="1" i="0" sz="4400">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46"/>
          <p:cNvSpPr txBox="1"/>
          <p:nvPr>
            <p:ph idx="1" type="body"/>
          </p:nvPr>
        </p:nvSpPr>
        <p:spPr>
          <a:xfrm>
            <a:off x="952500" y="2656904"/>
            <a:ext cx="4838700" cy="57431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grpSp>
        <p:nvGrpSpPr>
          <p:cNvPr id="235" name="Google Shape;235;p46"/>
          <p:cNvGrpSpPr/>
          <p:nvPr/>
        </p:nvGrpSpPr>
        <p:grpSpPr>
          <a:xfrm rot="10800000">
            <a:off x="8870040" y="0"/>
            <a:ext cx="3325208" cy="3325208"/>
            <a:chOff x="0" y="12289"/>
            <a:chExt cx="3550" cy="3551"/>
          </a:xfrm>
        </p:grpSpPr>
        <p:sp>
          <p:nvSpPr>
            <p:cNvPr id="236" name="Google Shape;236;p46"/>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7" name="Google Shape;237;p46"/>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8" name="Google Shape;238;p46"/>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239" name="Google Shape;239;p46"/>
          <p:cNvSpPr txBox="1"/>
          <p:nvPr>
            <p:ph idx="2" type="body"/>
          </p:nvPr>
        </p:nvSpPr>
        <p:spPr>
          <a:xfrm>
            <a:off x="952500" y="2286000"/>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0" name="Google Shape;240;p46"/>
          <p:cNvSpPr txBox="1"/>
          <p:nvPr>
            <p:ph idx="3" type="body"/>
          </p:nvPr>
        </p:nvSpPr>
        <p:spPr>
          <a:xfrm>
            <a:off x="953655" y="3841846"/>
            <a:ext cx="4838700" cy="63675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1" name="Google Shape;241;p46"/>
          <p:cNvSpPr txBox="1"/>
          <p:nvPr>
            <p:ph idx="4" type="body"/>
          </p:nvPr>
        </p:nvSpPr>
        <p:spPr>
          <a:xfrm>
            <a:off x="953655" y="3470942"/>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2" name="Google Shape;242;p46"/>
          <p:cNvSpPr txBox="1"/>
          <p:nvPr>
            <p:ph idx="5" type="body"/>
          </p:nvPr>
        </p:nvSpPr>
        <p:spPr>
          <a:xfrm>
            <a:off x="952500" y="5017901"/>
            <a:ext cx="4838700" cy="90834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3" name="Google Shape;243;p46"/>
          <p:cNvSpPr txBox="1"/>
          <p:nvPr>
            <p:ph idx="6" type="body"/>
          </p:nvPr>
        </p:nvSpPr>
        <p:spPr>
          <a:xfrm>
            <a:off x="952500" y="4646997"/>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4" name="Google Shape;244;p46"/>
          <p:cNvSpPr txBox="1"/>
          <p:nvPr>
            <p:ph idx="7" type="body"/>
          </p:nvPr>
        </p:nvSpPr>
        <p:spPr>
          <a:xfrm>
            <a:off x="6399647" y="2656904"/>
            <a:ext cx="4838700" cy="57431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5" name="Google Shape;245;p46"/>
          <p:cNvSpPr txBox="1"/>
          <p:nvPr>
            <p:ph idx="8" type="body"/>
          </p:nvPr>
        </p:nvSpPr>
        <p:spPr>
          <a:xfrm>
            <a:off x="6399647" y="2286000"/>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6" name="Google Shape;246;p46"/>
          <p:cNvSpPr txBox="1"/>
          <p:nvPr>
            <p:ph idx="9" type="body"/>
          </p:nvPr>
        </p:nvSpPr>
        <p:spPr>
          <a:xfrm>
            <a:off x="6399647" y="3841846"/>
            <a:ext cx="4838700" cy="90834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7" name="Google Shape;247;p46"/>
          <p:cNvSpPr txBox="1"/>
          <p:nvPr>
            <p:ph idx="13" type="body"/>
          </p:nvPr>
        </p:nvSpPr>
        <p:spPr>
          <a:xfrm>
            <a:off x="6399647" y="3470942"/>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8" name="Google Shape;248;p4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p4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4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0" name="Shape 260"/>
        <p:cNvGrpSpPr/>
        <p:nvPr/>
      </p:nvGrpSpPr>
      <p:grpSpPr>
        <a:xfrm>
          <a:off x="0" y="0"/>
          <a:ext cx="0" cy="0"/>
          <a:chOff x="0" y="0"/>
          <a:chExt cx="0" cy="0"/>
        </a:xfrm>
      </p:grpSpPr>
      <p:sp>
        <p:nvSpPr>
          <p:cNvPr id="261" name="Google Shape;261;p60"/>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60"/>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263" name="Google Shape;263;p6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60"/>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60"/>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266" name="Google Shape;266;p60"/>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7" name="Shape 267"/>
        <p:cNvGrpSpPr/>
        <p:nvPr/>
      </p:nvGrpSpPr>
      <p:grpSpPr>
        <a:xfrm>
          <a:off x="0" y="0"/>
          <a:ext cx="0" cy="0"/>
          <a:chOff x="0" y="0"/>
          <a:chExt cx="0" cy="0"/>
        </a:xfrm>
      </p:grpSpPr>
      <p:sp>
        <p:nvSpPr>
          <p:cNvPr id="268" name="Google Shape;268;p6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61"/>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70" name="Google Shape;270;p61"/>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61"/>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6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273" name="Google Shape;273;p61"/>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4" name="Shape 274"/>
        <p:cNvGrpSpPr/>
        <p:nvPr/>
      </p:nvGrpSpPr>
      <p:grpSpPr>
        <a:xfrm>
          <a:off x="0" y="0"/>
          <a:ext cx="0" cy="0"/>
          <a:chOff x="0" y="0"/>
          <a:chExt cx="0" cy="0"/>
        </a:xfrm>
      </p:grpSpPr>
      <p:sp>
        <p:nvSpPr>
          <p:cNvPr id="275" name="Google Shape;275;p62"/>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 name="Google Shape;276;p62"/>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277" name="Google Shape;277;p6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p6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6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280" name="Google Shape;280;p62"/>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1" name="Shape 281"/>
        <p:cNvGrpSpPr/>
        <p:nvPr/>
      </p:nvGrpSpPr>
      <p:grpSpPr>
        <a:xfrm>
          <a:off x="0" y="0"/>
          <a:ext cx="0" cy="0"/>
          <a:chOff x="0" y="0"/>
          <a:chExt cx="0" cy="0"/>
        </a:xfrm>
      </p:grpSpPr>
      <p:sp>
        <p:nvSpPr>
          <p:cNvPr id="282" name="Google Shape;282;p63"/>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3" name="Google Shape;283;p63"/>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84" name="Google Shape;284;p63"/>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85" name="Google Shape;285;p6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p6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7" name="Google Shape;287;p6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288" name="Google Shape;288;p63"/>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9" name="Shape 289"/>
        <p:cNvGrpSpPr/>
        <p:nvPr/>
      </p:nvGrpSpPr>
      <p:grpSpPr>
        <a:xfrm>
          <a:off x="0" y="0"/>
          <a:ext cx="0" cy="0"/>
          <a:chOff x="0" y="0"/>
          <a:chExt cx="0" cy="0"/>
        </a:xfrm>
      </p:grpSpPr>
      <p:sp>
        <p:nvSpPr>
          <p:cNvPr id="290" name="Google Shape;290;p64"/>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1" name="Google Shape;291;p64"/>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292" name="Google Shape;292;p64"/>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93" name="Google Shape;293;p64"/>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294" name="Google Shape;294;p64"/>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95" name="Google Shape;295;p6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6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6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298" name="Google Shape;298;p64"/>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9" name="Shape 299"/>
        <p:cNvGrpSpPr/>
        <p:nvPr/>
      </p:nvGrpSpPr>
      <p:grpSpPr>
        <a:xfrm>
          <a:off x="0" y="0"/>
          <a:ext cx="0" cy="0"/>
          <a:chOff x="0" y="0"/>
          <a:chExt cx="0" cy="0"/>
        </a:xfrm>
      </p:grpSpPr>
      <p:sp>
        <p:nvSpPr>
          <p:cNvPr id="300" name="Google Shape;300;p65"/>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1" name="Google Shape;301;p6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6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6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304" name="Google Shape;304;p65"/>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5" name="Shape 305"/>
        <p:cNvGrpSpPr/>
        <p:nvPr/>
      </p:nvGrpSpPr>
      <p:grpSpPr>
        <a:xfrm>
          <a:off x="0" y="0"/>
          <a:ext cx="0" cy="0"/>
          <a:chOff x="0" y="0"/>
          <a:chExt cx="0" cy="0"/>
        </a:xfrm>
      </p:grpSpPr>
      <p:sp>
        <p:nvSpPr>
          <p:cNvPr id="306" name="Google Shape;306;p6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7" name="Google Shape;307;p6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6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09" name="Shape 309"/>
        <p:cNvGrpSpPr/>
        <p:nvPr/>
      </p:nvGrpSpPr>
      <p:grpSpPr>
        <a:xfrm>
          <a:off x="0" y="0"/>
          <a:ext cx="0" cy="0"/>
          <a:chOff x="0" y="0"/>
          <a:chExt cx="0" cy="0"/>
        </a:xfrm>
      </p:grpSpPr>
      <p:sp>
        <p:nvSpPr>
          <p:cNvPr id="310" name="Google Shape;310;p67"/>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1" name="Google Shape;311;p67"/>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12" name="Google Shape;312;p67"/>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313" name="Google Shape;313;p6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6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6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316" name="Google Shape;316;p67"/>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17" name="Shape 317"/>
        <p:cNvGrpSpPr/>
        <p:nvPr/>
      </p:nvGrpSpPr>
      <p:grpSpPr>
        <a:xfrm>
          <a:off x="0" y="0"/>
          <a:ext cx="0" cy="0"/>
          <a:chOff x="0" y="0"/>
          <a:chExt cx="0" cy="0"/>
        </a:xfrm>
      </p:grpSpPr>
      <p:grpSp>
        <p:nvGrpSpPr>
          <p:cNvPr id="318" name="Google Shape;318;p68"/>
          <p:cNvGrpSpPr/>
          <p:nvPr/>
        </p:nvGrpSpPr>
        <p:grpSpPr>
          <a:xfrm>
            <a:off x="7477387" y="482170"/>
            <a:ext cx="4074533" cy="5149101"/>
            <a:chOff x="7477387" y="482170"/>
            <a:chExt cx="4074533" cy="5149101"/>
          </a:xfrm>
        </p:grpSpPr>
        <p:sp>
          <p:nvSpPr>
            <p:cNvPr id="319" name="Google Shape;319;p68"/>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8"/>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68"/>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68"/>
          <p:cNvSpPr/>
          <p:nvPr>
            <p:ph idx="2" type="pic"/>
          </p:nvPr>
        </p:nvSpPr>
        <p:spPr>
          <a:xfrm>
            <a:off x="8124389" y="1122542"/>
            <a:ext cx="2791171" cy="3866327"/>
          </a:xfrm>
          <a:prstGeom prst="rect">
            <a:avLst/>
          </a:prstGeom>
          <a:solidFill>
            <a:srgbClr val="D8D8D8"/>
          </a:solidFill>
          <a:ln>
            <a:noFill/>
          </a:ln>
        </p:spPr>
      </p:sp>
      <p:sp>
        <p:nvSpPr>
          <p:cNvPr id="323" name="Google Shape;323;p68"/>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324" name="Google Shape;324;p68"/>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 name="Google Shape;325;p68"/>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6" name="Google Shape;326;p6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327" name="Google Shape;327;p68"/>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Introduction">
    <p:spTree>
      <p:nvGrpSpPr>
        <p:cNvPr id="41" name="Shape 41"/>
        <p:cNvGrpSpPr/>
        <p:nvPr/>
      </p:nvGrpSpPr>
      <p:grpSpPr>
        <a:xfrm>
          <a:off x="0" y="0"/>
          <a:ext cx="0" cy="0"/>
          <a:chOff x="0" y="0"/>
          <a:chExt cx="0" cy="0"/>
        </a:xfrm>
      </p:grpSpPr>
      <p:grpSp>
        <p:nvGrpSpPr>
          <p:cNvPr id="42" name="Google Shape;42;p39"/>
          <p:cNvGrpSpPr/>
          <p:nvPr/>
        </p:nvGrpSpPr>
        <p:grpSpPr>
          <a:xfrm flipH="1" rot="5400000">
            <a:off x="0" y="3900132"/>
            <a:ext cx="2959226" cy="2959226"/>
            <a:chOff x="0" y="12289"/>
            <a:chExt cx="3550" cy="3551"/>
          </a:xfrm>
        </p:grpSpPr>
        <p:sp>
          <p:nvSpPr>
            <p:cNvPr id="43" name="Google Shape;43;p39"/>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 name="Google Shape;44;p39"/>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39"/>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46" name="Google Shape;46;p39"/>
          <p:cNvSpPr/>
          <p:nvPr>
            <p:ph idx="2" type="pic"/>
          </p:nvPr>
        </p:nvSpPr>
        <p:spPr>
          <a:xfrm>
            <a:off x="6096000" y="-22543"/>
            <a:ext cx="6096000" cy="6903086"/>
          </a:xfrm>
          <a:prstGeom prst="rect">
            <a:avLst/>
          </a:prstGeom>
          <a:noFill/>
          <a:ln>
            <a:noFill/>
          </a:ln>
        </p:spPr>
      </p:sp>
      <p:sp>
        <p:nvSpPr>
          <p:cNvPr id="47" name="Google Shape;47;p39"/>
          <p:cNvSpPr txBox="1"/>
          <p:nvPr>
            <p:ph type="title"/>
          </p:nvPr>
        </p:nvSpPr>
        <p:spPr>
          <a:xfrm>
            <a:off x="964023" y="879063"/>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9"/>
          <p:cNvSpPr txBox="1"/>
          <p:nvPr>
            <p:ph idx="1" type="body"/>
          </p:nvPr>
        </p:nvSpPr>
        <p:spPr>
          <a:xfrm>
            <a:off x="952499" y="2289363"/>
            <a:ext cx="4572001" cy="27952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600"/>
              <a:buNone/>
              <a:defRPr b="0" i="0" sz="16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39"/>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39"/>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9"/>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28" name="Shape 328"/>
        <p:cNvGrpSpPr/>
        <p:nvPr/>
      </p:nvGrpSpPr>
      <p:grpSpPr>
        <a:xfrm>
          <a:off x="0" y="0"/>
          <a:ext cx="0" cy="0"/>
          <a:chOff x="0" y="0"/>
          <a:chExt cx="0" cy="0"/>
        </a:xfrm>
      </p:grpSpPr>
      <p:sp>
        <p:nvSpPr>
          <p:cNvPr id="329" name="Google Shape;329;p69"/>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0" name="Google Shape;330;p69"/>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31" name="Google Shape;331;p6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6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6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334" name="Google Shape;334;p69"/>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35" name="Shape 335"/>
        <p:cNvGrpSpPr/>
        <p:nvPr/>
      </p:nvGrpSpPr>
      <p:grpSpPr>
        <a:xfrm>
          <a:off x="0" y="0"/>
          <a:ext cx="0" cy="0"/>
          <a:chOff x="0" y="0"/>
          <a:chExt cx="0" cy="0"/>
        </a:xfrm>
      </p:grpSpPr>
      <p:sp>
        <p:nvSpPr>
          <p:cNvPr id="336" name="Google Shape;336;p70"/>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7" name="Google Shape;337;p70"/>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38" name="Google Shape;338;p7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9" name="Google Shape;339;p7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0" name="Google Shape;340;p7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cxnSp>
        <p:nvCxnSpPr>
          <p:cNvPr id="341" name="Google Shape;341;p70"/>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
  <p:cSld name="Summary ">
    <p:bg>
      <p:bgPr>
        <a:solidFill>
          <a:schemeClr val="lt1"/>
        </a:solidFill>
      </p:bgPr>
    </p:bg>
    <p:spTree>
      <p:nvGrpSpPr>
        <p:cNvPr id="342" name="Shape 342"/>
        <p:cNvGrpSpPr/>
        <p:nvPr/>
      </p:nvGrpSpPr>
      <p:grpSpPr>
        <a:xfrm>
          <a:off x="0" y="0"/>
          <a:ext cx="0" cy="0"/>
          <a:chOff x="0" y="0"/>
          <a:chExt cx="0" cy="0"/>
        </a:xfrm>
      </p:grpSpPr>
      <p:sp>
        <p:nvSpPr>
          <p:cNvPr id="343" name="Google Shape;343;p45"/>
          <p:cNvSpPr txBox="1"/>
          <p:nvPr>
            <p:ph type="title"/>
          </p:nvPr>
        </p:nvSpPr>
        <p:spPr>
          <a:xfrm>
            <a:off x="964023" y="879063"/>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400"/>
              <a:buFont typeface="Gill Sans"/>
              <a:buNone/>
              <a:defRPr b="1" i="0" sz="4400">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45"/>
          <p:cNvSpPr txBox="1"/>
          <p:nvPr>
            <p:ph idx="1" type="body"/>
          </p:nvPr>
        </p:nvSpPr>
        <p:spPr>
          <a:xfrm>
            <a:off x="952500" y="2656904"/>
            <a:ext cx="4838700" cy="57431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grpSp>
        <p:nvGrpSpPr>
          <p:cNvPr id="345" name="Google Shape;345;p45"/>
          <p:cNvGrpSpPr/>
          <p:nvPr/>
        </p:nvGrpSpPr>
        <p:grpSpPr>
          <a:xfrm rot="10800000">
            <a:off x="8870040" y="0"/>
            <a:ext cx="3325208" cy="3325208"/>
            <a:chOff x="0" y="12289"/>
            <a:chExt cx="3550" cy="3551"/>
          </a:xfrm>
        </p:grpSpPr>
        <p:sp>
          <p:nvSpPr>
            <p:cNvPr id="346" name="Google Shape;346;p45"/>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7" name="Google Shape;347;p45"/>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8" name="Google Shape;348;p45"/>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Gill Sans"/>
                <a:ea typeface="Gill Sans"/>
                <a:cs typeface="Gill Sans"/>
                <a:sym typeface="Gill Sans"/>
              </a:endParaRPr>
            </a:p>
          </p:txBody>
        </p:sp>
      </p:grpSp>
      <p:sp>
        <p:nvSpPr>
          <p:cNvPr id="349" name="Google Shape;349;p45"/>
          <p:cNvSpPr txBox="1"/>
          <p:nvPr>
            <p:ph idx="2" type="body"/>
          </p:nvPr>
        </p:nvSpPr>
        <p:spPr>
          <a:xfrm>
            <a:off x="952500" y="2286000"/>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0" name="Google Shape;350;p45"/>
          <p:cNvSpPr txBox="1"/>
          <p:nvPr>
            <p:ph idx="3" type="body"/>
          </p:nvPr>
        </p:nvSpPr>
        <p:spPr>
          <a:xfrm>
            <a:off x="953655" y="3841846"/>
            <a:ext cx="4838700" cy="636754"/>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1" name="Google Shape;351;p45"/>
          <p:cNvSpPr txBox="1"/>
          <p:nvPr>
            <p:ph idx="4" type="body"/>
          </p:nvPr>
        </p:nvSpPr>
        <p:spPr>
          <a:xfrm>
            <a:off x="953655" y="3470942"/>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2" name="Google Shape;352;p45"/>
          <p:cNvSpPr txBox="1"/>
          <p:nvPr>
            <p:ph idx="5" type="body"/>
          </p:nvPr>
        </p:nvSpPr>
        <p:spPr>
          <a:xfrm>
            <a:off x="952500" y="5017901"/>
            <a:ext cx="4838700" cy="90834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3" name="Google Shape;353;p45"/>
          <p:cNvSpPr txBox="1"/>
          <p:nvPr>
            <p:ph idx="6" type="body"/>
          </p:nvPr>
        </p:nvSpPr>
        <p:spPr>
          <a:xfrm>
            <a:off x="952500" y="4646997"/>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4" name="Google Shape;354;p45"/>
          <p:cNvSpPr txBox="1"/>
          <p:nvPr>
            <p:ph idx="7" type="body"/>
          </p:nvPr>
        </p:nvSpPr>
        <p:spPr>
          <a:xfrm>
            <a:off x="6399647" y="2656904"/>
            <a:ext cx="4838700" cy="57431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5" name="Google Shape;355;p45"/>
          <p:cNvSpPr txBox="1"/>
          <p:nvPr>
            <p:ph idx="8" type="body"/>
          </p:nvPr>
        </p:nvSpPr>
        <p:spPr>
          <a:xfrm>
            <a:off x="6399647" y="2286000"/>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6" name="Google Shape;356;p45"/>
          <p:cNvSpPr txBox="1"/>
          <p:nvPr>
            <p:ph idx="9" type="body"/>
          </p:nvPr>
        </p:nvSpPr>
        <p:spPr>
          <a:xfrm>
            <a:off x="6399647" y="3841846"/>
            <a:ext cx="4838700" cy="90834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600"/>
              <a:buNone/>
              <a:defRPr sz="1600">
                <a:latin typeface="Gill Sans"/>
                <a:ea typeface="Gill Sans"/>
                <a:cs typeface="Gill Sans"/>
                <a:sym typeface="Gill Sans"/>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7" name="Google Shape;357;p45"/>
          <p:cNvSpPr txBox="1"/>
          <p:nvPr>
            <p:ph idx="13" type="body"/>
          </p:nvPr>
        </p:nvSpPr>
        <p:spPr>
          <a:xfrm>
            <a:off x="6399647" y="3470942"/>
            <a:ext cx="4838700" cy="31591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800"/>
              <a:buNone/>
              <a:defRPr b="0" sz="1800">
                <a:solidFill>
                  <a:schemeClr val="lt2"/>
                </a:solidFill>
                <a:latin typeface="Gill Sans"/>
                <a:ea typeface="Gill Sans"/>
                <a:cs typeface="Gill Sans"/>
                <a:sym typeface="Gill Sans"/>
              </a:defRPr>
            </a:lvl1pPr>
            <a:lvl2pPr indent="-228600" lvl="1" marL="914400" algn="l">
              <a:lnSpc>
                <a:spcPct val="120000"/>
              </a:lnSpc>
              <a:spcBef>
                <a:spcPts val="500"/>
              </a:spcBef>
              <a:spcAft>
                <a:spcPts val="0"/>
              </a:spcAft>
              <a:buSzPts val="1800"/>
              <a:buNone/>
              <a:defRPr/>
            </a:lvl2pPr>
            <a:lvl3pPr indent="-228600" lvl="2" marL="1371600" algn="l">
              <a:lnSpc>
                <a:spcPct val="120000"/>
              </a:lnSpc>
              <a:spcBef>
                <a:spcPts val="500"/>
              </a:spcBef>
              <a:spcAft>
                <a:spcPts val="0"/>
              </a:spcAft>
              <a:buSzPts val="1600"/>
              <a:buNone/>
              <a:defRPr/>
            </a:lvl3pPr>
            <a:lvl4pPr indent="-228600" lvl="3" marL="1828800" algn="l">
              <a:lnSpc>
                <a:spcPct val="120000"/>
              </a:lnSpc>
              <a:spcBef>
                <a:spcPts val="500"/>
              </a:spcBef>
              <a:spcAft>
                <a:spcPts val="0"/>
              </a:spcAft>
              <a:buSzPts val="1400"/>
              <a:buNone/>
              <a:defRPr/>
            </a:lvl4pPr>
            <a:lvl5pPr indent="-228600" lvl="4" marL="2286000" algn="l">
              <a:lnSpc>
                <a:spcPct val="120000"/>
              </a:lnSpc>
              <a:spcBef>
                <a:spcPts val="500"/>
              </a:spcBef>
              <a:spcAft>
                <a:spcPts val="0"/>
              </a:spcAft>
              <a:buSzPts val="1200"/>
              <a:buNone/>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58" name="Google Shape;358;p4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9" name="Google Shape;359;p4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0" name="Google Shape;360;p4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latin typeface="Gill Sans"/>
              <a:ea typeface="Gill Sans"/>
              <a:cs typeface="Gill Sans"/>
              <a:sym typeface="Gill Sans"/>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hank You">
  <p:cSld name="2_Thank You">
    <p:bg>
      <p:bgPr>
        <a:solidFill>
          <a:schemeClr val="lt1"/>
        </a:solidFill>
      </p:bgPr>
    </p:bg>
    <p:spTree>
      <p:nvGrpSpPr>
        <p:cNvPr id="52" name="Shape 52"/>
        <p:cNvGrpSpPr/>
        <p:nvPr/>
      </p:nvGrpSpPr>
      <p:grpSpPr>
        <a:xfrm>
          <a:off x="0" y="0"/>
          <a:ext cx="0" cy="0"/>
          <a:chOff x="0" y="0"/>
          <a:chExt cx="0" cy="0"/>
        </a:xfrm>
      </p:grpSpPr>
      <p:pic>
        <p:nvPicPr>
          <p:cNvPr id="53" name="Google Shape;53;p40"/>
          <p:cNvPicPr preferRelativeResize="0"/>
          <p:nvPr/>
        </p:nvPicPr>
        <p:blipFill rotWithShape="1">
          <a:blip r:embed="rId2">
            <a:alphaModFix/>
          </a:blip>
          <a:srcRect b="0" l="0" r="1381" t="0"/>
          <a:stretch/>
        </p:blipFill>
        <p:spPr>
          <a:xfrm>
            <a:off x="87258" y="0"/>
            <a:ext cx="12017483" cy="6858000"/>
          </a:xfrm>
          <a:prstGeom prst="rect">
            <a:avLst/>
          </a:prstGeom>
          <a:noFill/>
          <a:ln>
            <a:noFill/>
          </a:ln>
        </p:spPr>
      </p:pic>
      <p:pic>
        <p:nvPicPr>
          <p:cNvPr id="54" name="Google Shape;54;p40"/>
          <p:cNvPicPr preferRelativeResize="0"/>
          <p:nvPr/>
        </p:nvPicPr>
        <p:blipFill rotWithShape="1">
          <a:blip r:embed="rId3">
            <a:alphaModFix/>
          </a:blip>
          <a:srcRect b="0" l="0" r="0" t="0"/>
          <a:stretch/>
        </p:blipFill>
        <p:spPr>
          <a:xfrm>
            <a:off x="9229617" y="312046"/>
            <a:ext cx="2656477" cy="556629"/>
          </a:xfrm>
          <a:prstGeom prst="rect">
            <a:avLst/>
          </a:prstGeom>
          <a:noFill/>
          <a:ln>
            <a:noFill/>
          </a:ln>
        </p:spPr>
      </p:pic>
      <p:sp>
        <p:nvSpPr>
          <p:cNvPr id="55" name="Google Shape;55;p40"/>
          <p:cNvSpPr txBox="1"/>
          <p:nvPr>
            <p:ph type="title"/>
          </p:nvPr>
        </p:nvSpPr>
        <p:spPr>
          <a:xfrm>
            <a:off x="1154522" y="312046"/>
            <a:ext cx="4941477" cy="610863"/>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000"/>
              <a:buFont typeface="Arial"/>
              <a:buNone/>
              <a:defRPr b="1" i="0" sz="40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extLst>
    <p:ext uri="{DCECCB84-F9BA-43D5-87BE-67443E8EF086}">
      <p15:sldGuideLst>
        <p15:guide id="1" pos="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p:cSld name="Timeline ">
    <p:bg>
      <p:bgPr>
        <a:solidFill>
          <a:schemeClr val="lt1"/>
        </a:solidFill>
      </p:bgPr>
    </p:bg>
    <p:spTree>
      <p:nvGrpSpPr>
        <p:cNvPr id="56" name="Shape 56"/>
        <p:cNvGrpSpPr/>
        <p:nvPr/>
      </p:nvGrpSpPr>
      <p:grpSpPr>
        <a:xfrm>
          <a:off x="0" y="0"/>
          <a:ext cx="0" cy="0"/>
          <a:chOff x="0" y="0"/>
          <a:chExt cx="0" cy="0"/>
        </a:xfrm>
      </p:grpSpPr>
      <p:pic>
        <p:nvPicPr>
          <p:cNvPr id="57" name="Google Shape;57;p41"/>
          <p:cNvPicPr preferRelativeResize="0"/>
          <p:nvPr/>
        </p:nvPicPr>
        <p:blipFill rotWithShape="1">
          <a:blip r:embed="rId2">
            <a:alphaModFix/>
          </a:blip>
          <a:srcRect b="0" l="0" r="1381" t="0"/>
          <a:stretch/>
        </p:blipFill>
        <p:spPr>
          <a:xfrm>
            <a:off x="87258" y="0"/>
            <a:ext cx="12017483" cy="6858000"/>
          </a:xfrm>
          <a:prstGeom prst="rect">
            <a:avLst/>
          </a:prstGeom>
          <a:noFill/>
          <a:ln>
            <a:noFill/>
          </a:ln>
        </p:spPr>
      </p:pic>
      <p:pic>
        <p:nvPicPr>
          <p:cNvPr id="58" name="Google Shape;58;p41"/>
          <p:cNvPicPr preferRelativeResize="0"/>
          <p:nvPr/>
        </p:nvPicPr>
        <p:blipFill rotWithShape="1">
          <a:blip r:embed="rId3">
            <a:alphaModFix/>
          </a:blip>
          <a:srcRect b="0" l="0" r="0" t="0"/>
          <a:stretch/>
        </p:blipFill>
        <p:spPr>
          <a:xfrm>
            <a:off x="9229617" y="312046"/>
            <a:ext cx="2656477" cy="556629"/>
          </a:xfrm>
          <a:prstGeom prst="rect">
            <a:avLst/>
          </a:prstGeom>
          <a:noFill/>
          <a:ln>
            <a:noFill/>
          </a:ln>
        </p:spPr>
      </p:pic>
      <p:cxnSp>
        <p:nvCxnSpPr>
          <p:cNvPr id="59" name="Google Shape;59;p41"/>
          <p:cNvCxnSpPr/>
          <p:nvPr/>
        </p:nvCxnSpPr>
        <p:spPr>
          <a:xfrm flipH="1">
            <a:off x="1045959" y="2213783"/>
            <a:ext cx="2136" cy="1828800"/>
          </a:xfrm>
          <a:prstGeom prst="straightConnector1">
            <a:avLst/>
          </a:prstGeom>
          <a:noFill/>
          <a:ln cap="flat" cmpd="sng" w="165100">
            <a:solidFill>
              <a:schemeClr val="accent6"/>
            </a:solidFill>
            <a:prstDash val="solid"/>
            <a:miter lim="800000"/>
            <a:headEnd len="sm" w="sm" type="none"/>
            <a:tailEnd len="sm" w="sm" type="none"/>
          </a:ln>
        </p:spPr>
      </p:cxnSp>
      <p:cxnSp>
        <p:nvCxnSpPr>
          <p:cNvPr id="60" name="Google Shape;60;p41"/>
          <p:cNvCxnSpPr/>
          <p:nvPr/>
        </p:nvCxnSpPr>
        <p:spPr>
          <a:xfrm flipH="1">
            <a:off x="6180493" y="2213783"/>
            <a:ext cx="11102" cy="1828800"/>
          </a:xfrm>
          <a:prstGeom prst="straightConnector1">
            <a:avLst/>
          </a:prstGeom>
          <a:noFill/>
          <a:ln cap="flat" cmpd="sng" w="165100">
            <a:solidFill>
              <a:schemeClr val="accent6"/>
            </a:solidFill>
            <a:prstDash val="solid"/>
            <a:miter lim="800000"/>
            <a:headEnd len="sm" w="sm" type="none"/>
            <a:tailEnd len="sm" w="sm" type="none"/>
          </a:ln>
        </p:spPr>
      </p:cxnSp>
      <p:cxnSp>
        <p:nvCxnSpPr>
          <p:cNvPr id="61" name="Google Shape;61;p41"/>
          <p:cNvCxnSpPr/>
          <p:nvPr/>
        </p:nvCxnSpPr>
        <p:spPr>
          <a:xfrm flipH="1">
            <a:off x="8745623" y="3904712"/>
            <a:ext cx="2136" cy="1828800"/>
          </a:xfrm>
          <a:prstGeom prst="straightConnector1">
            <a:avLst/>
          </a:prstGeom>
          <a:noFill/>
          <a:ln cap="flat" cmpd="sng" w="165100">
            <a:solidFill>
              <a:schemeClr val="accent6"/>
            </a:solidFill>
            <a:prstDash val="solid"/>
            <a:miter lim="800000"/>
            <a:headEnd len="sm" w="sm" type="none"/>
            <a:tailEnd len="sm" w="sm" type="none"/>
          </a:ln>
        </p:spPr>
      </p:cxnSp>
      <p:cxnSp>
        <p:nvCxnSpPr>
          <p:cNvPr id="62" name="Google Shape;62;p41"/>
          <p:cNvCxnSpPr/>
          <p:nvPr/>
        </p:nvCxnSpPr>
        <p:spPr>
          <a:xfrm flipH="1">
            <a:off x="3611089" y="3895941"/>
            <a:ext cx="2136" cy="1828800"/>
          </a:xfrm>
          <a:prstGeom prst="straightConnector1">
            <a:avLst/>
          </a:prstGeom>
          <a:noFill/>
          <a:ln cap="flat" cmpd="sng" w="165100">
            <a:solidFill>
              <a:schemeClr val="accent6"/>
            </a:solidFill>
            <a:prstDash val="solid"/>
            <a:miter lim="800000"/>
            <a:headEnd len="sm" w="sm" type="none"/>
            <a:tailEnd len="sm" w="sm" type="none"/>
          </a:ln>
        </p:spPr>
      </p:cxnSp>
      <p:sp>
        <p:nvSpPr>
          <p:cNvPr id="63" name="Google Shape;63;p41"/>
          <p:cNvSpPr txBox="1"/>
          <p:nvPr>
            <p:ph type="title"/>
          </p:nvPr>
        </p:nvSpPr>
        <p:spPr>
          <a:xfrm>
            <a:off x="1140350" y="899228"/>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1"/>
          <p:cNvSpPr txBox="1"/>
          <p:nvPr>
            <p:ph idx="1" type="body"/>
          </p:nvPr>
        </p:nvSpPr>
        <p:spPr>
          <a:xfrm>
            <a:off x="1296955" y="2934856"/>
            <a:ext cx="2133600" cy="3693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5" name="Google Shape;65;p41"/>
          <p:cNvSpPr txBox="1"/>
          <p:nvPr>
            <p:ph idx="2" type="body"/>
          </p:nvPr>
        </p:nvSpPr>
        <p:spPr>
          <a:xfrm>
            <a:off x="1296955" y="2568686"/>
            <a:ext cx="2133600" cy="20583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6" name="Google Shape;66;p41"/>
          <p:cNvSpPr txBox="1"/>
          <p:nvPr>
            <p:ph idx="3" type="body"/>
          </p:nvPr>
        </p:nvSpPr>
        <p:spPr>
          <a:xfrm>
            <a:off x="3897799" y="5087328"/>
            <a:ext cx="2133600" cy="3693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7" name="Google Shape;67;p41"/>
          <p:cNvSpPr txBox="1"/>
          <p:nvPr>
            <p:ph idx="4" type="body"/>
          </p:nvPr>
        </p:nvSpPr>
        <p:spPr>
          <a:xfrm>
            <a:off x="3897799" y="4701908"/>
            <a:ext cx="2133600" cy="20583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sz="1800">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8" name="Google Shape;68;p41"/>
          <p:cNvSpPr txBox="1"/>
          <p:nvPr>
            <p:ph idx="5" type="body"/>
          </p:nvPr>
        </p:nvSpPr>
        <p:spPr>
          <a:xfrm>
            <a:off x="9001711" y="5087328"/>
            <a:ext cx="2133600" cy="3693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41"/>
          <p:cNvSpPr txBox="1"/>
          <p:nvPr>
            <p:ph idx="6" type="body"/>
          </p:nvPr>
        </p:nvSpPr>
        <p:spPr>
          <a:xfrm>
            <a:off x="9001711" y="4701908"/>
            <a:ext cx="2133600" cy="20583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sz="1800">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0" name="Google Shape;70;p41"/>
          <p:cNvSpPr txBox="1"/>
          <p:nvPr>
            <p:ph idx="7" type="body"/>
          </p:nvPr>
        </p:nvSpPr>
        <p:spPr>
          <a:xfrm>
            <a:off x="6438143" y="2934856"/>
            <a:ext cx="2133600" cy="36933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41"/>
          <p:cNvSpPr txBox="1"/>
          <p:nvPr>
            <p:ph idx="8" type="body"/>
          </p:nvPr>
        </p:nvSpPr>
        <p:spPr>
          <a:xfrm>
            <a:off x="6438143" y="2568686"/>
            <a:ext cx="2133600" cy="205837"/>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400"/>
              </a:spcBef>
              <a:spcAft>
                <a:spcPts val="0"/>
              </a:spcAft>
              <a:buClr>
                <a:schemeClr val="dk1"/>
              </a:buClr>
              <a:buSzPts val="1800"/>
              <a:buNone/>
              <a:defRPr b="0" i="0" sz="18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72" name="Google Shape;72;p41"/>
          <p:cNvCxnSpPr/>
          <p:nvPr/>
        </p:nvCxnSpPr>
        <p:spPr>
          <a:xfrm>
            <a:off x="967689" y="3968780"/>
            <a:ext cx="10275477" cy="0"/>
          </a:xfrm>
          <a:prstGeom prst="straightConnector1">
            <a:avLst/>
          </a:prstGeom>
          <a:noFill/>
          <a:ln cap="flat" cmpd="sng" w="165100">
            <a:solidFill>
              <a:schemeClr val="accent3"/>
            </a:solidFill>
            <a:prstDash val="solid"/>
            <a:miter lim="800000"/>
            <a:headEnd len="sm" w="sm" type="none"/>
            <a:tailEnd len="sm" w="sm" type="none"/>
          </a:ln>
        </p:spPr>
      </p:cxnSp>
      <p:sp>
        <p:nvSpPr>
          <p:cNvPr id="73" name="Google Shape;73;p41"/>
          <p:cNvSpPr/>
          <p:nvPr/>
        </p:nvSpPr>
        <p:spPr>
          <a:xfrm>
            <a:off x="964323" y="3883241"/>
            <a:ext cx="163271" cy="16327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 name="Google Shape;74;p41"/>
          <p:cNvSpPr/>
          <p:nvPr/>
        </p:nvSpPr>
        <p:spPr>
          <a:xfrm>
            <a:off x="3531590" y="3892012"/>
            <a:ext cx="163271" cy="16327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41"/>
          <p:cNvSpPr/>
          <p:nvPr/>
        </p:nvSpPr>
        <p:spPr>
          <a:xfrm>
            <a:off x="6098857" y="3883241"/>
            <a:ext cx="163271" cy="16327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41"/>
          <p:cNvSpPr/>
          <p:nvPr/>
        </p:nvSpPr>
        <p:spPr>
          <a:xfrm>
            <a:off x="8666124" y="3892012"/>
            <a:ext cx="163271" cy="16327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41"/>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1"/>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1"/>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
  <p:cSld name="2 Col">
    <p:bg>
      <p:bgPr>
        <a:solidFill>
          <a:schemeClr val="lt1"/>
        </a:solidFill>
      </p:bgPr>
    </p:bg>
    <p:spTree>
      <p:nvGrpSpPr>
        <p:cNvPr id="80" name="Shape 80"/>
        <p:cNvGrpSpPr/>
        <p:nvPr/>
      </p:nvGrpSpPr>
      <p:grpSpPr>
        <a:xfrm>
          <a:off x="0" y="0"/>
          <a:ext cx="0" cy="0"/>
          <a:chOff x="0" y="0"/>
          <a:chExt cx="0" cy="0"/>
        </a:xfrm>
      </p:grpSpPr>
      <p:grpSp>
        <p:nvGrpSpPr>
          <p:cNvPr id="81" name="Google Shape;81;p42"/>
          <p:cNvGrpSpPr/>
          <p:nvPr/>
        </p:nvGrpSpPr>
        <p:grpSpPr>
          <a:xfrm flipH="1" rot="5400000">
            <a:off x="0" y="3900132"/>
            <a:ext cx="2959226" cy="2959226"/>
            <a:chOff x="0" y="12289"/>
            <a:chExt cx="3550" cy="3551"/>
          </a:xfrm>
        </p:grpSpPr>
        <p:sp>
          <p:nvSpPr>
            <p:cNvPr id="82" name="Google Shape;82;p42"/>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3" name="Google Shape;83;p42"/>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42"/>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85" name="Google Shape;85;p42"/>
          <p:cNvSpPr txBox="1"/>
          <p:nvPr>
            <p:ph type="title"/>
          </p:nvPr>
        </p:nvSpPr>
        <p:spPr>
          <a:xfrm>
            <a:off x="964023" y="879063"/>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42"/>
          <p:cNvSpPr txBox="1"/>
          <p:nvPr>
            <p:ph idx="1" type="body"/>
          </p:nvPr>
        </p:nvSpPr>
        <p:spPr>
          <a:xfrm>
            <a:off x="964023" y="2300984"/>
            <a:ext cx="4827178" cy="404216"/>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87" name="Google Shape;87;p42"/>
          <p:cNvSpPr txBox="1"/>
          <p:nvPr>
            <p:ph idx="2" type="body"/>
          </p:nvPr>
        </p:nvSpPr>
        <p:spPr>
          <a:xfrm>
            <a:off x="6362700" y="2300984"/>
            <a:ext cx="4764829" cy="404216"/>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88" name="Google Shape;88;p42"/>
          <p:cNvSpPr txBox="1"/>
          <p:nvPr>
            <p:ph idx="3" type="body"/>
          </p:nvPr>
        </p:nvSpPr>
        <p:spPr>
          <a:xfrm>
            <a:off x="964023" y="2799146"/>
            <a:ext cx="4827178" cy="1942138"/>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Arial"/>
                <a:ea typeface="Arial"/>
                <a:cs typeface="Arial"/>
                <a:sym typeface="Arial"/>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9" name="Google Shape;89;p42"/>
          <p:cNvSpPr txBox="1"/>
          <p:nvPr>
            <p:ph idx="4" type="body"/>
          </p:nvPr>
        </p:nvSpPr>
        <p:spPr>
          <a:xfrm>
            <a:off x="6362700" y="2799146"/>
            <a:ext cx="4756241" cy="1942138"/>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000"/>
              </a:spcBef>
              <a:spcAft>
                <a:spcPts val="0"/>
              </a:spcAft>
              <a:buClr>
                <a:schemeClr val="dk1"/>
              </a:buClr>
              <a:buSzPts val="1600"/>
              <a:buFont typeface="Noto Sans Symbols"/>
              <a:buChar char="▪"/>
              <a:defRPr sz="1600">
                <a:latin typeface="Arial"/>
                <a:ea typeface="Arial"/>
                <a:cs typeface="Arial"/>
                <a:sym typeface="Arial"/>
              </a:defRPr>
            </a:lvl1pPr>
            <a:lvl2pPr indent="-330200" lvl="1" marL="914400" algn="l">
              <a:lnSpc>
                <a:spcPct val="90000"/>
              </a:lnSpc>
              <a:spcBef>
                <a:spcPts val="500"/>
              </a:spcBef>
              <a:spcAft>
                <a:spcPts val="0"/>
              </a:spcAft>
              <a:buClr>
                <a:schemeClr val="dk1"/>
              </a:buClr>
              <a:buSzPts val="1600"/>
              <a:buChar char="•"/>
              <a:defRPr sz="1600"/>
            </a:lvl2pPr>
            <a:lvl3pPr indent="-330200" lvl="2" marL="1371600" algn="l">
              <a:lnSpc>
                <a:spcPct val="90000"/>
              </a:lnSpc>
              <a:spcBef>
                <a:spcPts val="500"/>
              </a:spcBef>
              <a:spcAft>
                <a:spcPts val="0"/>
              </a:spcAft>
              <a:buClr>
                <a:schemeClr val="dk1"/>
              </a:buClr>
              <a:buSzPts val="1600"/>
              <a:buChar char="•"/>
              <a:defRPr sz="16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90" name="Google Shape;90;p42"/>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2"/>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2"/>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3" name="Shape 93"/>
        <p:cNvGrpSpPr/>
        <p:nvPr/>
      </p:nvGrpSpPr>
      <p:grpSpPr>
        <a:xfrm>
          <a:off x="0" y="0"/>
          <a:ext cx="0" cy="0"/>
          <a:chOff x="0" y="0"/>
          <a:chExt cx="0" cy="0"/>
        </a:xfrm>
      </p:grpSpPr>
      <p:grpSp>
        <p:nvGrpSpPr>
          <p:cNvPr id="94" name="Google Shape;94;p47"/>
          <p:cNvGrpSpPr/>
          <p:nvPr/>
        </p:nvGrpSpPr>
        <p:grpSpPr>
          <a:xfrm>
            <a:off x="6362700" y="0"/>
            <a:ext cx="5829298" cy="3235602"/>
            <a:chOff x="5612972" y="1"/>
            <a:chExt cx="6615961" cy="3672246"/>
          </a:xfrm>
        </p:grpSpPr>
        <p:sp>
          <p:nvSpPr>
            <p:cNvPr id="95" name="Google Shape;95;p47"/>
            <p:cNvSpPr/>
            <p:nvPr/>
          </p:nvSpPr>
          <p:spPr>
            <a:xfrm>
              <a:off x="5612972" y="1"/>
              <a:ext cx="4408998" cy="3672246"/>
            </a:xfrm>
            <a:custGeom>
              <a:rect b="b" l="l" r="r" t="t"/>
              <a:pathLst>
                <a:path extrusionOk="0" h="2980" w="3578">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6" name="Google Shape;96;p47"/>
            <p:cNvSpPr/>
            <p:nvPr/>
          </p:nvSpPr>
          <p:spPr>
            <a:xfrm>
              <a:off x="6341233" y="1463970"/>
              <a:ext cx="2208196" cy="2208277"/>
            </a:xfrm>
            <a:custGeom>
              <a:rect b="b" l="l" r="r" t="t"/>
              <a:pathLst>
                <a:path extrusionOk="0" h="1792" w="1792">
                  <a:moveTo>
                    <a:pt x="597" y="0"/>
                  </a:moveTo>
                  <a:lnTo>
                    <a:pt x="0" y="598"/>
                  </a:lnTo>
                  <a:lnTo>
                    <a:pt x="1195" y="1792"/>
                  </a:lnTo>
                  <a:lnTo>
                    <a:pt x="1792" y="1195"/>
                  </a:lnTo>
                  <a:lnTo>
                    <a:pt x="597" y="0"/>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7" name="Google Shape;97;p47"/>
            <p:cNvSpPr/>
            <p:nvPr/>
          </p:nvSpPr>
          <p:spPr>
            <a:xfrm>
              <a:off x="8555590" y="1"/>
              <a:ext cx="1457754" cy="729520"/>
            </a:xfrm>
            <a:custGeom>
              <a:rect b="b" l="l" r="r" t="t"/>
              <a:pathLst>
                <a:path extrusionOk="0" h="592" w="1183">
                  <a:moveTo>
                    <a:pt x="1183" y="0"/>
                  </a:moveTo>
                  <a:lnTo>
                    <a:pt x="0" y="0"/>
                  </a:lnTo>
                  <a:lnTo>
                    <a:pt x="591" y="591"/>
                  </a:lnTo>
                  <a:lnTo>
                    <a:pt x="1183" y="0"/>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47"/>
            <p:cNvSpPr/>
            <p:nvPr/>
          </p:nvSpPr>
          <p:spPr>
            <a:xfrm>
              <a:off x="7076887" y="728289"/>
              <a:ext cx="2208196" cy="2208277"/>
            </a:xfrm>
            <a:custGeom>
              <a:rect b="b" l="l" r="r" t="t"/>
              <a:pathLst>
                <a:path extrusionOk="0" h="1792" w="1792">
                  <a:moveTo>
                    <a:pt x="598" y="0"/>
                  </a:moveTo>
                  <a:lnTo>
                    <a:pt x="0" y="597"/>
                  </a:lnTo>
                  <a:lnTo>
                    <a:pt x="1195" y="1792"/>
                  </a:lnTo>
                  <a:lnTo>
                    <a:pt x="1792" y="1195"/>
                  </a:lnTo>
                  <a:lnTo>
                    <a:pt x="598"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47"/>
            <p:cNvSpPr/>
            <p:nvPr/>
          </p:nvSpPr>
          <p:spPr>
            <a:xfrm>
              <a:off x="9285083" y="728289"/>
              <a:ext cx="2943850" cy="2943958"/>
            </a:xfrm>
            <a:custGeom>
              <a:rect b="b" l="l" r="r" t="t"/>
              <a:pathLst>
                <a:path extrusionOk="0" h="2389" w="2389">
                  <a:moveTo>
                    <a:pt x="2389" y="1195"/>
                  </a:moveTo>
                  <a:lnTo>
                    <a:pt x="1194" y="0"/>
                  </a:lnTo>
                  <a:lnTo>
                    <a:pt x="0" y="1195"/>
                  </a:lnTo>
                  <a:lnTo>
                    <a:pt x="1194" y="2389"/>
                  </a:lnTo>
                  <a:lnTo>
                    <a:pt x="2389" y="1195"/>
                  </a:lnTo>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100" name="Google Shape;100;p47"/>
          <p:cNvSpPr txBox="1"/>
          <p:nvPr>
            <p:ph type="title"/>
          </p:nvPr>
        </p:nvSpPr>
        <p:spPr>
          <a:xfrm>
            <a:off x="964023" y="879063"/>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7"/>
          <p:cNvSpPr txBox="1"/>
          <p:nvPr>
            <p:ph idx="1" type="body"/>
          </p:nvPr>
        </p:nvSpPr>
        <p:spPr>
          <a:xfrm>
            <a:off x="952500" y="2818296"/>
            <a:ext cx="2133600" cy="3693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2" name="Google Shape;102;p47"/>
          <p:cNvSpPr txBox="1"/>
          <p:nvPr>
            <p:ph idx="2" type="body"/>
          </p:nvPr>
        </p:nvSpPr>
        <p:spPr>
          <a:xfrm>
            <a:off x="952500" y="2209800"/>
            <a:ext cx="2133600" cy="20583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3" name="Google Shape;103;p47"/>
          <p:cNvSpPr txBox="1"/>
          <p:nvPr>
            <p:ph idx="3" type="body"/>
          </p:nvPr>
        </p:nvSpPr>
        <p:spPr>
          <a:xfrm>
            <a:off x="3663042" y="2818296"/>
            <a:ext cx="2128157" cy="3693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4" name="Google Shape;104;p47"/>
          <p:cNvSpPr txBox="1"/>
          <p:nvPr>
            <p:ph idx="4" type="body"/>
          </p:nvPr>
        </p:nvSpPr>
        <p:spPr>
          <a:xfrm>
            <a:off x="3663042" y="2209800"/>
            <a:ext cx="2128157" cy="20583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5" name="Google Shape;105;p47"/>
          <p:cNvSpPr txBox="1"/>
          <p:nvPr>
            <p:ph idx="5" type="body"/>
          </p:nvPr>
        </p:nvSpPr>
        <p:spPr>
          <a:xfrm>
            <a:off x="952500" y="5131299"/>
            <a:ext cx="2133600" cy="3693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6" name="Google Shape;106;p47"/>
          <p:cNvSpPr txBox="1"/>
          <p:nvPr>
            <p:ph idx="6" type="body"/>
          </p:nvPr>
        </p:nvSpPr>
        <p:spPr>
          <a:xfrm>
            <a:off x="952500" y="4522803"/>
            <a:ext cx="2133600" cy="20583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7" name="Google Shape;107;p47"/>
          <p:cNvSpPr txBox="1"/>
          <p:nvPr>
            <p:ph idx="7" type="body"/>
          </p:nvPr>
        </p:nvSpPr>
        <p:spPr>
          <a:xfrm>
            <a:off x="3663042" y="5131299"/>
            <a:ext cx="2128157" cy="3693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8" name="Google Shape;108;p47"/>
          <p:cNvSpPr txBox="1"/>
          <p:nvPr>
            <p:ph idx="8" type="body"/>
          </p:nvPr>
        </p:nvSpPr>
        <p:spPr>
          <a:xfrm>
            <a:off x="3663042" y="4522803"/>
            <a:ext cx="2128157" cy="20583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9" name="Google Shape;109;p47"/>
          <p:cNvSpPr txBox="1"/>
          <p:nvPr>
            <p:ph idx="9" type="body"/>
          </p:nvPr>
        </p:nvSpPr>
        <p:spPr>
          <a:xfrm>
            <a:off x="6367054" y="5131299"/>
            <a:ext cx="2129245" cy="36933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000"/>
              </a:spcBef>
              <a:spcAft>
                <a:spcPts val="0"/>
              </a:spcAft>
              <a:buClr>
                <a:schemeClr val="dk1"/>
              </a:buClr>
              <a:buSzPts val="1400"/>
              <a:buNone/>
              <a:defRPr b="0" i="0" sz="1400">
                <a:solidFill>
                  <a:schemeClr val="dk1"/>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0" name="Google Shape;110;p47"/>
          <p:cNvSpPr txBox="1"/>
          <p:nvPr>
            <p:ph idx="13" type="body"/>
          </p:nvPr>
        </p:nvSpPr>
        <p:spPr>
          <a:xfrm>
            <a:off x="6367054" y="4522803"/>
            <a:ext cx="2129245" cy="20583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00"/>
              </a:spcBef>
              <a:spcAft>
                <a:spcPts val="0"/>
              </a:spcAft>
              <a:buClr>
                <a:schemeClr val="lt2"/>
              </a:buClr>
              <a:buSzPts val="1800"/>
              <a:buNone/>
              <a:defRPr b="0" i="0" sz="1800">
                <a:solidFill>
                  <a:schemeClr val="lt2"/>
                </a:solidFill>
                <a:latin typeface="Arial"/>
                <a:ea typeface="Arial"/>
                <a:cs typeface="Arial"/>
                <a:sym typeface="Arial"/>
              </a:defRPr>
            </a:lvl1pPr>
            <a:lvl2pPr indent="-482600" lvl="1" marL="914400" algn="l">
              <a:lnSpc>
                <a:spcPct val="90000"/>
              </a:lnSpc>
              <a:spcBef>
                <a:spcPts val="500"/>
              </a:spcBef>
              <a:spcAft>
                <a:spcPts val="0"/>
              </a:spcAft>
              <a:buClr>
                <a:schemeClr val="dk1"/>
              </a:buClr>
              <a:buSzPts val="4000"/>
              <a:buChar char="•"/>
              <a:defRPr sz="4000"/>
            </a:lvl2pPr>
            <a:lvl3pPr indent="-482600" lvl="2" marL="1371600" algn="l">
              <a:lnSpc>
                <a:spcPct val="90000"/>
              </a:lnSpc>
              <a:spcBef>
                <a:spcPts val="500"/>
              </a:spcBef>
              <a:spcAft>
                <a:spcPts val="0"/>
              </a:spcAft>
              <a:buClr>
                <a:schemeClr val="dk1"/>
              </a:buClr>
              <a:buSzPts val="4000"/>
              <a:buChar char="•"/>
              <a:defRPr sz="4000"/>
            </a:lvl3pPr>
            <a:lvl4pPr indent="-482600" lvl="3" marL="1828800" algn="l">
              <a:lnSpc>
                <a:spcPct val="90000"/>
              </a:lnSpc>
              <a:spcBef>
                <a:spcPts val="500"/>
              </a:spcBef>
              <a:spcAft>
                <a:spcPts val="0"/>
              </a:spcAft>
              <a:buClr>
                <a:schemeClr val="dk1"/>
              </a:buClr>
              <a:buSzPts val="4000"/>
              <a:buChar char="•"/>
              <a:defRPr sz="4000"/>
            </a:lvl4pPr>
            <a:lvl5pPr indent="-482600" lvl="4" marL="2286000" algn="l">
              <a:lnSpc>
                <a:spcPct val="90000"/>
              </a:lnSpc>
              <a:spcBef>
                <a:spcPts val="500"/>
              </a:spcBef>
              <a:spcAft>
                <a:spcPts val="0"/>
              </a:spcAft>
              <a:buClr>
                <a:schemeClr val="dk1"/>
              </a:buClr>
              <a:buSzPts val="4000"/>
              <a:buChar char="•"/>
              <a:defRPr sz="40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1" name="Google Shape;111;p47"/>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47"/>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7"/>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Break">
    <p:bg>
      <p:bgPr>
        <a:solidFill>
          <a:schemeClr val="lt1"/>
        </a:solidFill>
      </p:bgPr>
    </p:bg>
    <p:spTree>
      <p:nvGrpSpPr>
        <p:cNvPr id="114" name="Shape 114"/>
        <p:cNvGrpSpPr/>
        <p:nvPr/>
      </p:nvGrpSpPr>
      <p:grpSpPr>
        <a:xfrm>
          <a:off x="0" y="0"/>
          <a:ext cx="0" cy="0"/>
          <a:chOff x="0" y="0"/>
          <a:chExt cx="0" cy="0"/>
        </a:xfrm>
      </p:grpSpPr>
      <p:sp>
        <p:nvSpPr>
          <p:cNvPr id="115" name="Google Shape;115;p48"/>
          <p:cNvSpPr/>
          <p:nvPr>
            <p:ph idx="2" type="pic"/>
          </p:nvPr>
        </p:nvSpPr>
        <p:spPr>
          <a:xfrm>
            <a:off x="0" y="0"/>
            <a:ext cx="12191998" cy="6858000"/>
          </a:xfrm>
          <a:prstGeom prst="rect">
            <a:avLst/>
          </a:prstGeom>
          <a:solidFill>
            <a:schemeClr val="accent2"/>
          </a:solidFill>
          <a:ln>
            <a:noFill/>
          </a:ln>
        </p:spPr>
      </p:sp>
      <p:sp>
        <p:nvSpPr>
          <p:cNvPr id="116" name="Google Shape;116;p48"/>
          <p:cNvSpPr txBox="1"/>
          <p:nvPr>
            <p:ph type="title"/>
          </p:nvPr>
        </p:nvSpPr>
        <p:spPr>
          <a:xfrm>
            <a:off x="7193943" y="3045437"/>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lt1"/>
              </a:buClr>
              <a:buSzPts val="4100"/>
              <a:buFont typeface="Arial"/>
              <a:buNone/>
              <a:defRPr b="1" i="0" sz="41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17" name="Google Shape;117;p48"/>
          <p:cNvGrpSpPr/>
          <p:nvPr/>
        </p:nvGrpSpPr>
        <p:grpSpPr>
          <a:xfrm rot="10800000">
            <a:off x="9509760" y="-3"/>
            <a:ext cx="2682238" cy="2682238"/>
            <a:chOff x="0" y="12289"/>
            <a:chExt cx="3550" cy="3551"/>
          </a:xfrm>
        </p:grpSpPr>
        <p:sp>
          <p:nvSpPr>
            <p:cNvPr id="118" name="Google Shape;118;p48"/>
            <p:cNvSpPr/>
            <p:nvPr/>
          </p:nvSpPr>
          <p:spPr>
            <a:xfrm>
              <a:off x="0" y="12289"/>
              <a:ext cx="1789" cy="2386"/>
            </a:xfrm>
            <a:custGeom>
              <a:rect b="b" l="l" r="r" t="t"/>
              <a:pathLst>
                <a:path extrusionOk="0" h="2386" w="1789">
                  <a:moveTo>
                    <a:pt x="0" y="0"/>
                  </a:moveTo>
                  <a:lnTo>
                    <a:pt x="0" y="1194"/>
                  </a:lnTo>
                  <a:lnTo>
                    <a:pt x="1192" y="2386"/>
                  </a:lnTo>
                  <a:lnTo>
                    <a:pt x="1789" y="1789"/>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48"/>
            <p:cNvSpPr/>
            <p:nvPr/>
          </p:nvSpPr>
          <p:spPr>
            <a:xfrm>
              <a:off x="0" y="14678"/>
              <a:ext cx="1162" cy="1162"/>
            </a:xfrm>
            <a:custGeom>
              <a:rect b="b" l="l" r="r" t="t"/>
              <a:pathLst>
                <a:path extrusionOk="0" h="1162" w="1162">
                  <a:moveTo>
                    <a:pt x="0" y="0"/>
                  </a:moveTo>
                  <a:lnTo>
                    <a:pt x="0" y="1161"/>
                  </a:lnTo>
                  <a:lnTo>
                    <a:pt x="1161" y="1161"/>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48"/>
            <p:cNvSpPr/>
            <p:nvPr/>
          </p:nvSpPr>
          <p:spPr>
            <a:xfrm>
              <a:off x="1221" y="14675"/>
              <a:ext cx="2329" cy="1165"/>
            </a:xfrm>
            <a:custGeom>
              <a:rect b="b" l="l" r="r" t="t"/>
              <a:pathLst>
                <a:path extrusionOk="0" h="1165" w="2329">
                  <a:moveTo>
                    <a:pt x="2329" y="1164"/>
                  </a:moveTo>
                  <a:lnTo>
                    <a:pt x="1165" y="0"/>
                  </a:lnTo>
                  <a:lnTo>
                    <a:pt x="0" y="1164"/>
                  </a:lnTo>
                  <a:lnTo>
                    <a:pt x="2329" y="1164"/>
                  </a:lnTo>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extLst>
    <p:ext uri="{DCECCB84-F9BA-43D5-87BE-67443E8EF086}">
      <p15:sldGuideLst>
        <p15:guide id="1" pos="7104">
          <p15:clr>
            <a:srgbClr val="FBAE40"/>
          </p15:clr>
        </p15:guide>
        <p15:guide id="2" pos="4344">
          <p15:clr>
            <a:srgbClr val="FBAE40"/>
          </p15:clr>
        </p15:guide>
        <p15:guide id="3" pos="4560">
          <p15:clr>
            <a:srgbClr val="FBAE40"/>
          </p15:clr>
        </p15:guide>
        <p15:guide id="4" orient="horz" pos="18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lt1"/>
        </a:solidFill>
      </p:bgPr>
    </p:bg>
    <p:spTree>
      <p:nvGrpSpPr>
        <p:cNvPr id="121" name="Shape 121"/>
        <p:cNvGrpSpPr/>
        <p:nvPr/>
      </p:nvGrpSpPr>
      <p:grpSpPr>
        <a:xfrm>
          <a:off x="0" y="0"/>
          <a:ext cx="0" cy="0"/>
          <a:chOff x="0" y="0"/>
          <a:chExt cx="0" cy="0"/>
        </a:xfrm>
      </p:grpSpPr>
      <p:sp>
        <p:nvSpPr>
          <p:cNvPr id="122" name="Google Shape;122;p49"/>
          <p:cNvSpPr/>
          <p:nvPr>
            <p:ph idx="2" type="chart"/>
          </p:nvPr>
        </p:nvSpPr>
        <p:spPr>
          <a:xfrm>
            <a:off x="952500" y="1939108"/>
            <a:ext cx="10352810" cy="411070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23" name="Google Shape;123;p49"/>
          <p:cNvSpPr txBox="1"/>
          <p:nvPr>
            <p:ph type="title"/>
          </p:nvPr>
        </p:nvSpPr>
        <p:spPr>
          <a:xfrm>
            <a:off x="964023" y="879063"/>
            <a:ext cx="4941477" cy="610863"/>
          </a:xfrm>
          <a:prstGeom prst="rect">
            <a:avLst/>
          </a:prstGeom>
          <a:noFill/>
          <a:ln>
            <a:noFill/>
          </a:ln>
        </p:spPr>
        <p:txBody>
          <a:bodyPr anchorCtr="0" anchor="b" bIns="0" lIns="0" spcFirstLastPara="1" rIns="0" wrap="square" tIns="0">
            <a:normAutofit/>
          </a:bodyPr>
          <a:lstStyle>
            <a:lvl1pPr lvl="0" algn="l">
              <a:lnSpc>
                <a:spcPct val="90000"/>
              </a:lnSpc>
              <a:spcBef>
                <a:spcPts val="0"/>
              </a:spcBef>
              <a:spcAft>
                <a:spcPts val="0"/>
              </a:spcAft>
              <a:buClr>
                <a:schemeClr val="dk1"/>
              </a:buClr>
              <a:buSzPts val="4400"/>
              <a:buFont typeface="Arial"/>
              <a:buNone/>
              <a:defRPr b="1" i="0" sz="4400">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9"/>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9"/>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49"/>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Ovr>
    <a:masterClrMapping/>
  </p:clrMapOvr>
  <p:extLst>
    <p:ext uri="{DCECCB84-F9BA-43D5-87BE-67443E8EF086}">
      <p15:sldGuideLst>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0.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image" Target="../media/image1.jp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4.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6"/>
          <p:cNvSpPr txBox="1"/>
          <p:nvPr>
            <p:ph idx="1" type="body"/>
          </p:nvPr>
        </p:nvSpPr>
        <p:spPr>
          <a:xfrm>
            <a:off x="971550" y="1825625"/>
            <a:ext cx="1038225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1" name="Google Shape;11;p36"/>
          <p:cNvSpPr txBox="1"/>
          <p:nvPr>
            <p:ph type="title"/>
          </p:nvPr>
        </p:nvSpPr>
        <p:spPr>
          <a:xfrm>
            <a:off x="952500" y="365125"/>
            <a:ext cx="104013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2" name="Google Shape;12;p36"/>
          <p:cNvSpPr txBox="1"/>
          <p:nvPr>
            <p:ph idx="10" type="dt"/>
          </p:nvPr>
        </p:nvSpPr>
        <p:spPr>
          <a:xfrm>
            <a:off x="2992120" y="6332220"/>
            <a:ext cx="1313180" cy="247651"/>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 name="Google Shape;13;p36"/>
          <p:cNvSpPr txBox="1"/>
          <p:nvPr>
            <p:ph idx="11" type="ftr"/>
          </p:nvPr>
        </p:nvSpPr>
        <p:spPr>
          <a:xfrm>
            <a:off x="1494790" y="6332220"/>
            <a:ext cx="1497330" cy="247651"/>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 name="Google Shape;14;p36"/>
          <p:cNvSpPr txBox="1"/>
          <p:nvPr>
            <p:ph idx="12" type="sldNum"/>
          </p:nvPr>
        </p:nvSpPr>
        <p:spPr>
          <a:xfrm>
            <a:off x="971550" y="6332220"/>
            <a:ext cx="523240" cy="247651"/>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0" marR="0" rtl="0" algn="l">
              <a:spcBef>
                <a:spcPts val="0"/>
              </a:spcBef>
              <a:buNone/>
              <a:defRPr b="0" i="0" sz="1100" u="none" cap="none" strike="noStrike">
                <a:solidFill>
                  <a:schemeClr val="dk1"/>
                </a:solidFill>
                <a:latin typeface="Arial"/>
                <a:ea typeface="Arial"/>
                <a:cs typeface="Arial"/>
                <a:sym typeface="Arial"/>
              </a:defRPr>
            </a:lvl2pPr>
            <a:lvl3pPr indent="0" lvl="2" marL="0" marR="0" rtl="0" algn="l">
              <a:spcBef>
                <a:spcPts val="0"/>
              </a:spcBef>
              <a:buNone/>
              <a:defRPr b="0" i="0" sz="1100" u="none" cap="none" strike="noStrike">
                <a:solidFill>
                  <a:schemeClr val="dk1"/>
                </a:solidFill>
                <a:latin typeface="Arial"/>
                <a:ea typeface="Arial"/>
                <a:cs typeface="Arial"/>
                <a:sym typeface="Arial"/>
              </a:defRPr>
            </a:lvl3pPr>
            <a:lvl4pPr indent="0" lvl="3" marL="0" marR="0" rtl="0" algn="l">
              <a:spcBef>
                <a:spcPts val="0"/>
              </a:spcBef>
              <a:buNone/>
              <a:defRPr b="0" i="0" sz="1100" u="none" cap="none" strike="noStrike">
                <a:solidFill>
                  <a:schemeClr val="dk1"/>
                </a:solidFill>
                <a:latin typeface="Arial"/>
                <a:ea typeface="Arial"/>
                <a:cs typeface="Arial"/>
                <a:sym typeface="Arial"/>
              </a:defRPr>
            </a:lvl4pPr>
            <a:lvl5pPr indent="0" lvl="4" marL="0" marR="0" rtl="0" algn="l">
              <a:spcBef>
                <a:spcPts val="0"/>
              </a:spcBef>
              <a:buNone/>
              <a:defRPr b="0" i="0" sz="1100" u="none" cap="none" strike="noStrike">
                <a:solidFill>
                  <a:schemeClr val="dk1"/>
                </a:solidFill>
                <a:latin typeface="Arial"/>
                <a:ea typeface="Arial"/>
                <a:cs typeface="Arial"/>
                <a:sym typeface="Arial"/>
              </a:defRPr>
            </a:lvl5pPr>
            <a:lvl6pPr indent="0" lvl="5" marL="0" marR="0" rtl="0" algn="l">
              <a:spcBef>
                <a:spcPts val="0"/>
              </a:spcBef>
              <a:buNone/>
              <a:defRPr b="0" i="0" sz="1100" u="none" cap="none" strike="noStrike">
                <a:solidFill>
                  <a:schemeClr val="dk1"/>
                </a:solidFill>
                <a:latin typeface="Arial"/>
                <a:ea typeface="Arial"/>
                <a:cs typeface="Arial"/>
                <a:sym typeface="Arial"/>
              </a:defRPr>
            </a:lvl6pPr>
            <a:lvl7pPr indent="0" lvl="6" marL="0" marR="0" rtl="0" algn="l">
              <a:spcBef>
                <a:spcPts val="0"/>
              </a:spcBef>
              <a:buNone/>
              <a:defRPr b="0" i="0" sz="1100" u="none" cap="none" strike="noStrike">
                <a:solidFill>
                  <a:schemeClr val="dk1"/>
                </a:solidFill>
                <a:latin typeface="Arial"/>
                <a:ea typeface="Arial"/>
                <a:cs typeface="Arial"/>
                <a:sym typeface="Arial"/>
              </a:defRPr>
            </a:lvl7pPr>
            <a:lvl8pPr indent="0" lvl="7" marL="0" marR="0" rtl="0" algn="l">
              <a:spcBef>
                <a:spcPts val="0"/>
              </a:spcBef>
              <a:buNone/>
              <a:defRPr b="0" i="0" sz="1100" u="none" cap="none" strike="noStrike">
                <a:solidFill>
                  <a:schemeClr val="dk1"/>
                </a:solidFill>
                <a:latin typeface="Arial"/>
                <a:ea typeface="Arial"/>
                <a:cs typeface="Arial"/>
                <a:sym typeface="Arial"/>
              </a:defRPr>
            </a:lvl8pPr>
            <a:lvl9pPr indent="0" lvl="8" marL="0" marR="0" rtl="0" algn="l">
              <a:spcBef>
                <a:spcPts val="0"/>
              </a:spcBef>
              <a:buNone/>
              <a:defRPr b="0" i="0" sz="11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6464"/>
            </a:gs>
            <a:gs pos="100000">
              <a:srgbClr val="3E3E3E"/>
            </a:gs>
          </a:gsLst>
          <a:path path="circle">
            <a:fillToRect b="50%" l="50%" r="50%" t="50%"/>
          </a:path>
          <a:tileRect/>
        </a:gradFill>
      </p:bgPr>
    </p:bg>
    <p:spTree>
      <p:nvGrpSpPr>
        <p:cNvPr id="223" name="Shape 223"/>
        <p:cNvGrpSpPr/>
        <p:nvPr/>
      </p:nvGrpSpPr>
      <p:grpSpPr>
        <a:xfrm>
          <a:off x="0" y="0"/>
          <a:ext cx="0" cy="0"/>
          <a:chOff x="0" y="0"/>
          <a:chExt cx="0" cy="0"/>
        </a:xfrm>
      </p:grpSpPr>
      <p:sp>
        <p:nvSpPr>
          <p:cNvPr id="224" name="Google Shape;224;p44"/>
          <p:cNvSpPr/>
          <p:nvPr/>
        </p:nvSpPr>
        <p:spPr>
          <a:xfrm>
            <a:off x="0" y="2019476"/>
            <a:ext cx="12192000" cy="4105941"/>
          </a:xfrm>
          <a:prstGeom prst="rect">
            <a:avLst/>
          </a:prstGeom>
          <a:gradFill>
            <a:gsLst>
              <a:gs pos="0">
                <a:srgbClr val="454545">
                  <a:alpha val="0"/>
                </a:srgbClr>
              </a:gs>
              <a:gs pos="100000">
                <a:schemeClr val="dk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44"/>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226" name="Google Shape;226;p4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Gill Sans"/>
              <a:buNone/>
              <a:defRPr b="0" i="0" sz="3200" u="none" cap="none" strike="noStrike">
                <a:solidFill>
                  <a:schemeClr val="lt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7" name="Google Shape;227;p44"/>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lt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lt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lt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lt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lt1"/>
                </a:solidFill>
                <a:latin typeface="Gill Sans"/>
                <a:ea typeface="Gill Sans"/>
                <a:cs typeface="Gill Sans"/>
                <a:sym typeface="Gill Sans"/>
              </a:defRPr>
            </a:lvl9pPr>
          </a:lstStyle>
          <a:p/>
        </p:txBody>
      </p:sp>
      <p:sp>
        <p:nvSpPr>
          <p:cNvPr id="228" name="Google Shape;228;p4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229" name="Google Shape;229;p4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230" name="Google Shape;230;p4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Gill Sans"/>
                <a:ea typeface="Gill Sans"/>
                <a:cs typeface="Gill Sans"/>
                <a:sym typeface="Gill Sans"/>
              </a:defRPr>
            </a:lvl1pPr>
            <a:lvl2pPr indent="0" lvl="1" marL="0" marR="0" rtl="0" algn="r">
              <a:spcBef>
                <a:spcPts val="0"/>
              </a:spcBef>
              <a:buNone/>
              <a:defRPr sz="2800">
                <a:solidFill>
                  <a:schemeClr val="accent1"/>
                </a:solidFill>
                <a:latin typeface="Gill Sans"/>
                <a:ea typeface="Gill Sans"/>
                <a:cs typeface="Gill Sans"/>
                <a:sym typeface="Gill Sans"/>
              </a:defRPr>
            </a:lvl2pPr>
            <a:lvl3pPr indent="0" lvl="2" marL="0" marR="0" rtl="0" algn="r">
              <a:spcBef>
                <a:spcPts val="0"/>
              </a:spcBef>
              <a:buNone/>
              <a:defRPr sz="2800">
                <a:solidFill>
                  <a:schemeClr val="accent1"/>
                </a:solidFill>
                <a:latin typeface="Gill Sans"/>
                <a:ea typeface="Gill Sans"/>
                <a:cs typeface="Gill Sans"/>
                <a:sym typeface="Gill Sans"/>
              </a:defRPr>
            </a:lvl3pPr>
            <a:lvl4pPr indent="0" lvl="3" marL="0" marR="0" rtl="0" algn="r">
              <a:spcBef>
                <a:spcPts val="0"/>
              </a:spcBef>
              <a:buNone/>
              <a:defRPr sz="2800">
                <a:solidFill>
                  <a:schemeClr val="accent1"/>
                </a:solidFill>
                <a:latin typeface="Gill Sans"/>
                <a:ea typeface="Gill Sans"/>
                <a:cs typeface="Gill Sans"/>
                <a:sym typeface="Gill Sans"/>
              </a:defRPr>
            </a:lvl4pPr>
            <a:lvl5pPr indent="0" lvl="4" marL="0" marR="0" rtl="0" algn="r">
              <a:spcBef>
                <a:spcPts val="0"/>
              </a:spcBef>
              <a:buNone/>
              <a:defRPr sz="2800">
                <a:solidFill>
                  <a:schemeClr val="accent1"/>
                </a:solidFill>
                <a:latin typeface="Gill Sans"/>
                <a:ea typeface="Gill Sans"/>
                <a:cs typeface="Gill Sans"/>
                <a:sym typeface="Gill Sans"/>
              </a:defRPr>
            </a:lvl5pPr>
            <a:lvl6pPr indent="0" lvl="5" marL="0" marR="0" rtl="0" algn="r">
              <a:spcBef>
                <a:spcPts val="0"/>
              </a:spcBef>
              <a:buNone/>
              <a:defRPr sz="2800">
                <a:solidFill>
                  <a:schemeClr val="accent1"/>
                </a:solidFill>
                <a:latin typeface="Gill Sans"/>
                <a:ea typeface="Gill Sans"/>
                <a:cs typeface="Gill Sans"/>
                <a:sym typeface="Gill Sans"/>
              </a:defRPr>
            </a:lvl6pPr>
            <a:lvl7pPr indent="0" lvl="6" marL="0" marR="0" rtl="0" algn="r">
              <a:spcBef>
                <a:spcPts val="0"/>
              </a:spcBef>
              <a:buNone/>
              <a:defRPr sz="2800">
                <a:solidFill>
                  <a:schemeClr val="accent1"/>
                </a:solidFill>
                <a:latin typeface="Gill Sans"/>
                <a:ea typeface="Gill Sans"/>
                <a:cs typeface="Gill Sans"/>
                <a:sym typeface="Gill Sans"/>
              </a:defRPr>
            </a:lvl7pPr>
            <a:lvl8pPr indent="0" lvl="7" marL="0" marR="0" rtl="0" algn="r">
              <a:spcBef>
                <a:spcPts val="0"/>
              </a:spcBef>
              <a:buNone/>
              <a:defRPr sz="2800">
                <a:solidFill>
                  <a:schemeClr val="accent1"/>
                </a:solidFill>
                <a:latin typeface="Gill Sans"/>
                <a:ea typeface="Gill Sans"/>
                <a:cs typeface="Gill Sans"/>
                <a:sym typeface="Gill Sans"/>
              </a:defRPr>
            </a:lvl8pPr>
            <a:lvl9pPr indent="0" lvl="8" marL="0" marR="0" rtl="0" algn="r">
              <a:spcBef>
                <a:spcPts val="0"/>
              </a:spcBef>
              <a:buNone/>
              <a:defRPr sz="2800">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231" name="Google Shape;231;p44"/>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00">
          <p15:clr>
            <a:srgbClr val="547EBF"/>
          </p15:clr>
        </p15:guide>
        <p15:guide id="2" pos="39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251" name="Shape 251"/>
        <p:cNvGrpSpPr/>
        <p:nvPr/>
      </p:nvGrpSpPr>
      <p:grpSpPr>
        <a:xfrm>
          <a:off x="0" y="0"/>
          <a:ext cx="0" cy="0"/>
          <a:chOff x="0" y="0"/>
          <a:chExt cx="0" cy="0"/>
        </a:xfrm>
      </p:grpSpPr>
      <p:sp>
        <p:nvSpPr>
          <p:cNvPr id="252" name="Google Shape;252;p43"/>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43"/>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254" name="Google Shape;254;p4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5" name="Google Shape;255;p43"/>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256" name="Google Shape;256;p4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57" name="Google Shape;257;p4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58" name="Google Shape;258;p4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2800">
                <a:solidFill>
                  <a:schemeClr val="accent1"/>
                </a:solidFill>
                <a:latin typeface="Gill Sans"/>
                <a:ea typeface="Gill Sans"/>
                <a:cs typeface="Gill Sans"/>
                <a:sym typeface="Gill Sans"/>
              </a:defRPr>
            </a:lvl1pPr>
            <a:lvl2pPr indent="0" lvl="1" marL="0" marR="0" rtl="0" algn="r">
              <a:spcBef>
                <a:spcPts val="0"/>
              </a:spcBef>
              <a:buNone/>
              <a:defRPr sz="2800">
                <a:solidFill>
                  <a:schemeClr val="accent1"/>
                </a:solidFill>
                <a:latin typeface="Gill Sans"/>
                <a:ea typeface="Gill Sans"/>
                <a:cs typeface="Gill Sans"/>
                <a:sym typeface="Gill Sans"/>
              </a:defRPr>
            </a:lvl2pPr>
            <a:lvl3pPr indent="0" lvl="2" marL="0" marR="0" rtl="0" algn="r">
              <a:spcBef>
                <a:spcPts val="0"/>
              </a:spcBef>
              <a:buNone/>
              <a:defRPr sz="2800">
                <a:solidFill>
                  <a:schemeClr val="accent1"/>
                </a:solidFill>
                <a:latin typeface="Gill Sans"/>
                <a:ea typeface="Gill Sans"/>
                <a:cs typeface="Gill Sans"/>
                <a:sym typeface="Gill Sans"/>
              </a:defRPr>
            </a:lvl3pPr>
            <a:lvl4pPr indent="0" lvl="3" marL="0" marR="0" rtl="0" algn="r">
              <a:spcBef>
                <a:spcPts val="0"/>
              </a:spcBef>
              <a:buNone/>
              <a:defRPr sz="2800">
                <a:solidFill>
                  <a:schemeClr val="accent1"/>
                </a:solidFill>
                <a:latin typeface="Gill Sans"/>
                <a:ea typeface="Gill Sans"/>
                <a:cs typeface="Gill Sans"/>
                <a:sym typeface="Gill Sans"/>
              </a:defRPr>
            </a:lvl4pPr>
            <a:lvl5pPr indent="0" lvl="4" marL="0" marR="0" rtl="0" algn="r">
              <a:spcBef>
                <a:spcPts val="0"/>
              </a:spcBef>
              <a:buNone/>
              <a:defRPr sz="2800">
                <a:solidFill>
                  <a:schemeClr val="accent1"/>
                </a:solidFill>
                <a:latin typeface="Gill Sans"/>
                <a:ea typeface="Gill Sans"/>
                <a:cs typeface="Gill Sans"/>
                <a:sym typeface="Gill Sans"/>
              </a:defRPr>
            </a:lvl5pPr>
            <a:lvl6pPr indent="0" lvl="5" marL="0" marR="0" rtl="0" algn="r">
              <a:spcBef>
                <a:spcPts val="0"/>
              </a:spcBef>
              <a:buNone/>
              <a:defRPr sz="2800">
                <a:solidFill>
                  <a:schemeClr val="accent1"/>
                </a:solidFill>
                <a:latin typeface="Gill Sans"/>
                <a:ea typeface="Gill Sans"/>
                <a:cs typeface="Gill Sans"/>
                <a:sym typeface="Gill Sans"/>
              </a:defRPr>
            </a:lvl6pPr>
            <a:lvl7pPr indent="0" lvl="6" marL="0" marR="0" rtl="0" algn="r">
              <a:spcBef>
                <a:spcPts val="0"/>
              </a:spcBef>
              <a:buNone/>
              <a:defRPr sz="2800">
                <a:solidFill>
                  <a:schemeClr val="accent1"/>
                </a:solidFill>
                <a:latin typeface="Gill Sans"/>
                <a:ea typeface="Gill Sans"/>
                <a:cs typeface="Gill Sans"/>
                <a:sym typeface="Gill Sans"/>
              </a:defRPr>
            </a:lvl7pPr>
            <a:lvl8pPr indent="0" lvl="7" marL="0" marR="0" rtl="0" algn="r">
              <a:spcBef>
                <a:spcPts val="0"/>
              </a:spcBef>
              <a:buNone/>
              <a:defRPr sz="2800">
                <a:solidFill>
                  <a:schemeClr val="accent1"/>
                </a:solidFill>
                <a:latin typeface="Gill Sans"/>
                <a:ea typeface="Gill Sans"/>
                <a:cs typeface="Gill Sans"/>
                <a:sym typeface="Gill Sans"/>
              </a:defRPr>
            </a:lvl8pPr>
            <a:lvl9pPr indent="0" lvl="8" marL="0" marR="0" rtl="0" algn="r">
              <a:spcBef>
                <a:spcPts val="0"/>
              </a:spcBef>
              <a:buNone/>
              <a:defRPr sz="2800">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259" name="Google Shape;259;p43"/>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00">
          <p15:clr>
            <a:srgbClr val="547EBF"/>
          </p15:clr>
        </p15:guide>
        <p15:guide id="2" pos="39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8.jpg"/></Relationships>
</file>

<file path=ppt/slides/_rels/slide13.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4.jpg"/><Relationship Id="rId13" Type="http://schemas.openxmlformats.org/officeDocument/2006/relationships/image" Target="../media/image17.png"/><Relationship Id="rId12" Type="http://schemas.openxmlformats.org/officeDocument/2006/relationships/image" Target="../media/image18.jpg"/><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jpg"/><Relationship Id="rId4" Type="http://schemas.openxmlformats.org/officeDocument/2006/relationships/image" Target="../media/image9.jpg"/><Relationship Id="rId9" Type="http://schemas.openxmlformats.org/officeDocument/2006/relationships/image" Target="../media/image15.jpg"/><Relationship Id="rId15" Type="http://schemas.openxmlformats.org/officeDocument/2006/relationships/image" Target="../media/image19.png"/><Relationship Id="rId14" Type="http://schemas.openxmlformats.org/officeDocument/2006/relationships/image" Target="../media/image21.png"/><Relationship Id="rId17" Type="http://schemas.openxmlformats.org/officeDocument/2006/relationships/image" Target="../media/image23.png"/><Relationship Id="rId16" Type="http://schemas.openxmlformats.org/officeDocument/2006/relationships/image" Target="../media/image22.png"/><Relationship Id="rId5" Type="http://schemas.openxmlformats.org/officeDocument/2006/relationships/image" Target="../media/image11.jpg"/><Relationship Id="rId6" Type="http://schemas.openxmlformats.org/officeDocument/2006/relationships/image" Target="../media/image10.png"/><Relationship Id="rId7" Type="http://schemas.openxmlformats.org/officeDocument/2006/relationships/image" Target="../media/image13.jpg"/><Relationship Id="rId8"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jpg"/></Relationships>
</file>

<file path=ppt/slides/_rels/slide17.xml.rels><?xml version="1.0" encoding="UTF-8" standalone="yes"?><Relationships xmlns="http://schemas.openxmlformats.org/package/2006/relationships"><Relationship Id="rId10" Type="http://schemas.openxmlformats.org/officeDocument/2006/relationships/image" Target="../media/image36.jpg"/><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jpg"/><Relationship Id="rId4" Type="http://schemas.openxmlformats.org/officeDocument/2006/relationships/image" Target="../media/image27.jpg"/><Relationship Id="rId9" Type="http://schemas.openxmlformats.org/officeDocument/2006/relationships/image" Target="../media/image30.jpg"/><Relationship Id="rId5" Type="http://schemas.openxmlformats.org/officeDocument/2006/relationships/image" Target="../media/image34.jpg"/><Relationship Id="rId6" Type="http://schemas.openxmlformats.org/officeDocument/2006/relationships/image" Target="../media/image33.jpg"/><Relationship Id="rId7" Type="http://schemas.openxmlformats.org/officeDocument/2006/relationships/image" Target="../media/image26.jpg"/><Relationship Id="rId8"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56.jpg"/><Relationship Id="rId6" Type="http://schemas.openxmlformats.org/officeDocument/2006/relationships/image" Target="../media/image60.jpg"/><Relationship Id="rId7" Type="http://schemas.openxmlformats.org/officeDocument/2006/relationships/image" Target="../media/image6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3.jpg"/><Relationship Id="rId4" Type="http://schemas.openxmlformats.org/officeDocument/2006/relationships/image" Target="../media/image42.jpg"/><Relationship Id="rId5"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46.jpg"/><Relationship Id="rId5" Type="http://schemas.openxmlformats.org/officeDocument/2006/relationships/image" Target="../media/image53.png"/><Relationship Id="rId6"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1.jpg"/><Relationship Id="rId4" Type="http://schemas.openxmlformats.org/officeDocument/2006/relationships/image" Target="../media/image50.jpg"/><Relationship Id="rId5" Type="http://schemas.openxmlformats.org/officeDocument/2006/relationships/image" Target="../media/image4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6.jpg"/><Relationship Id="rId4" Type="http://schemas.openxmlformats.org/officeDocument/2006/relationships/image" Target="../media/image66.jpg"/><Relationship Id="rId5" Type="http://schemas.openxmlformats.org/officeDocument/2006/relationships/image" Target="../media/image6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70.jpg"/><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73.png"/><Relationship Id="rId5" Type="http://schemas.openxmlformats.org/officeDocument/2006/relationships/image" Target="../media/image25.png"/><Relationship Id="rId6"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7.jpg"/><Relationship Id="rId4" Type="http://schemas.openxmlformats.org/officeDocument/2006/relationships/image" Target="../media/image7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9.jpg"/><Relationship Id="rId4" Type="http://schemas.openxmlformats.org/officeDocument/2006/relationships/image" Target="../media/image62.jpg"/><Relationship Id="rId5"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6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1"/>
          <p:cNvPicPr preferRelativeResize="0"/>
          <p:nvPr/>
        </p:nvPicPr>
        <p:blipFill rotWithShape="1">
          <a:blip r:embed="rId3">
            <a:alphaModFix/>
          </a:blip>
          <a:srcRect b="0" l="0" r="0" t="0"/>
          <a:stretch/>
        </p:blipFill>
        <p:spPr>
          <a:xfrm rot="-3590037">
            <a:off x="-2016632" y="-192621"/>
            <a:ext cx="8140331" cy="7238616"/>
          </a:xfrm>
          <a:prstGeom prst="rect">
            <a:avLst/>
          </a:prstGeom>
          <a:noFill/>
          <a:ln>
            <a:noFill/>
          </a:ln>
        </p:spPr>
      </p:pic>
      <p:sp>
        <p:nvSpPr>
          <p:cNvPr id="366" name="Google Shape;366;p1"/>
          <p:cNvSpPr txBox="1"/>
          <p:nvPr>
            <p:ph type="ctrTitle"/>
          </p:nvPr>
        </p:nvSpPr>
        <p:spPr>
          <a:xfrm>
            <a:off x="6753958" y="2483653"/>
            <a:ext cx="5835894" cy="178381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5400"/>
              <a:buFont typeface="Arial"/>
              <a:buNone/>
            </a:pPr>
            <a:r>
              <a:rPr lang="en-US" sz="5400">
                <a:latin typeface="Arial"/>
                <a:ea typeface="Arial"/>
                <a:cs typeface="Arial"/>
                <a:sym typeface="Arial"/>
              </a:rPr>
              <a:t>PEN PLOTTER </a:t>
            </a:r>
            <a:endParaRPr/>
          </a:p>
        </p:txBody>
      </p:sp>
      <p:sp>
        <p:nvSpPr>
          <p:cNvPr id="367" name="Google Shape;367;p1"/>
          <p:cNvSpPr txBox="1"/>
          <p:nvPr>
            <p:ph idx="1" type="body"/>
          </p:nvPr>
        </p:nvSpPr>
        <p:spPr>
          <a:xfrm>
            <a:off x="6753957" y="4699391"/>
            <a:ext cx="5233107" cy="217656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4727C"/>
              </a:buClr>
              <a:buSzPts val="2000"/>
              <a:buNone/>
            </a:pPr>
            <a:r>
              <a:rPr b="1" lang="en-US" sz="2000">
                <a:solidFill>
                  <a:srgbClr val="34727C"/>
                </a:solidFill>
                <a:latin typeface="Arimo"/>
                <a:ea typeface="Arimo"/>
                <a:cs typeface="Arimo"/>
                <a:sym typeface="Arimo"/>
              </a:rPr>
              <a:t>WORKSHOP MECHATRONICS</a:t>
            </a:r>
            <a:endParaRPr b="1" sz="2000">
              <a:solidFill>
                <a:srgbClr val="34727C"/>
              </a:solidFill>
              <a:latin typeface="Arimo"/>
              <a:ea typeface="Arimo"/>
              <a:cs typeface="Arimo"/>
              <a:sym typeface="Arimo"/>
            </a:endParaRPr>
          </a:p>
          <a:p>
            <a:pPr indent="0" lvl="0" marL="0" rtl="0" algn="l">
              <a:lnSpc>
                <a:spcPct val="90000"/>
              </a:lnSpc>
              <a:spcBef>
                <a:spcPts val="1000"/>
              </a:spcBef>
              <a:spcAft>
                <a:spcPts val="0"/>
              </a:spcAft>
              <a:buClr>
                <a:schemeClr val="lt2"/>
              </a:buClr>
              <a:buSzPts val="2000"/>
              <a:buNone/>
            </a:pPr>
            <a:r>
              <a:t/>
            </a:r>
            <a:endParaRPr b="1" sz="2000">
              <a:solidFill>
                <a:srgbClr val="34727C"/>
              </a:solidFill>
              <a:latin typeface="Arimo"/>
              <a:ea typeface="Arimo"/>
              <a:cs typeface="Arimo"/>
              <a:sym typeface="Arimo"/>
            </a:endParaRPr>
          </a:p>
        </p:txBody>
      </p:sp>
      <p:sp>
        <p:nvSpPr>
          <p:cNvPr id="368" name="Google Shape;368;p1"/>
          <p:cNvSpPr/>
          <p:nvPr/>
        </p:nvSpPr>
        <p:spPr>
          <a:xfrm>
            <a:off x="6753957" y="4410074"/>
            <a:ext cx="4887057" cy="85725"/>
          </a:xfrm>
          <a:prstGeom prst="rect">
            <a:avLst/>
          </a:prstGeom>
          <a:solidFill>
            <a:schemeClr val="lt2"/>
          </a:solidFill>
          <a:ln cap="flat" cmpd="sng" w="12700">
            <a:solidFill>
              <a:srgbClr val="7B9A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69" name="Google Shape;369;p1"/>
          <p:cNvPicPr preferRelativeResize="0"/>
          <p:nvPr/>
        </p:nvPicPr>
        <p:blipFill rotWithShape="1">
          <a:blip r:embed="rId4">
            <a:alphaModFix/>
          </a:blip>
          <a:srcRect b="0" l="0" r="0" t="0"/>
          <a:stretch/>
        </p:blipFill>
        <p:spPr>
          <a:xfrm>
            <a:off x="9213575" y="359672"/>
            <a:ext cx="2656477" cy="5566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0"/>
          <p:cNvSpPr txBox="1"/>
          <p:nvPr>
            <p:ph type="title"/>
          </p:nvPr>
        </p:nvSpPr>
        <p:spPr>
          <a:xfrm>
            <a:off x="1127051" y="301520"/>
            <a:ext cx="5667153" cy="611187"/>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000"/>
              <a:buFont typeface="Arial"/>
              <a:buNone/>
            </a:pPr>
            <a:r>
              <a:rPr lang="en-US"/>
              <a:t>Morphological Chart</a:t>
            </a:r>
            <a:endParaRPr/>
          </a:p>
        </p:txBody>
      </p:sp>
      <p:sp>
        <p:nvSpPr>
          <p:cNvPr id="541" name="Google Shape;541;p10"/>
          <p:cNvSpPr/>
          <p:nvPr/>
        </p:nvSpPr>
        <p:spPr>
          <a:xfrm>
            <a:off x="3867150" y="1314450"/>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542" name="Google Shape;542;p10"/>
          <p:cNvPicPr preferRelativeResize="0"/>
          <p:nvPr/>
        </p:nvPicPr>
        <p:blipFill rotWithShape="1">
          <a:blip r:embed="rId3">
            <a:alphaModFix/>
          </a:blip>
          <a:srcRect b="0" l="0" r="0" t="6182"/>
          <a:stretch/>
        </p:blipFill>
        <p:spPr>
          <a:xfrm>
            <a:off x="1127050" y="968387"/>
            <a:ext cx="5584427" cy="5034307"/>
          </a:xfrm>
          <a:prstGeom prst="rect">
            <a:avLst/>
          </a:prstGeom>
          <a:noFill/>
          <a:ln>
            <a:noFill/>
          </a:ln>
        </p:spPr>
      </p:pic>
      <p:graphicFrame>
        <p:nvGraphicFramePr>
          <p:cNvPr id="543" name="Google Shape;543;p10"/>
          <p:cNvGraphicFramePr/>
          <p:nvPr/>
        </p:nvGraphicFramePr>
        <p:xfrm>
          <a:off x="6917095" y="1809265"/>
          <a:ext cx="3000000" cy="3000000"/>
        </p:xfrm>
        <a:graphic>
          <a:graphicData uri="http://schemas.openxmlformats.org/drawingml/2006/table">
            <a:tbl>
              <a:tblPr>
                <a:noFill/>
                <a:tableStyleId>{D872E850-3FBE-4FF0-BA2C-A94A702BBA7A}</a:tableStyleId>
              </a:tblPr>
              <a:tblGrid>
                <a:gridCol w="1273250"/>
                <a:gridCol w="1184425"/>
                <a:gridCol w="1184425"/>
                <a:gridCol w="1267325"/>
              </a:tblGrid>
              <a:tr h="352875">
                <a:tc>
                  <a:txBody>
                    <a:bodyPr/>
                    <a:lstStyle/>
                    <a:p>
                      <a:pPr indent="0" lvl="0" marL="0" marR="0" rtl="0" algn="ctr">
                        <a:spcBef>
                          <a:spcPts val="0"/>
                        </a:spcBef>
                        <a:spcAft>
                          <a:spcPts val="0"/>
                        </a:spcAft>
                        <a:buNone/>
                      </a:pPr>
                      <a:r>
                        <a:rPr b="1" i="0" lang="en-US" sz="800" u="none" cap="none" strike="noStrike">
                          <a:solidFill>
                            <a:srgbClr val="FFFFFF"/>
                          </a:solidFill>
                          <a:latin typeface="Arial"/>
                          <a:ea typeface="Arial"/>
                          <a:cs typeface="Arial"/>
                          <a:sym typeface="Arial"/>
                        </a:rPr>
                        <a:t>MODULES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3C78D8"/>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CONCEPT - 1</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7FF87"/>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CONCEPT - 2</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B4FF"/>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CONCEPT - 3</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98FFE9"/>
                    </a:solidFill>
                  </a:tcPr>
                </a:tc>
              </a:tr>
              <a:tr h="191725">
                <a:tc rowSpan="2">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POWER SUPPLY</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DC POWERED</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DC POWERED</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E1FF"/>
                    </a:solidFill>
                  </a:tcPr>
                </a:tc>
                <a:tc rowSpan="2">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SOLAR POWERED </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FFF5"/>
                    </a:solidFill>
                  </a:tcPr>
                </a:tc>
              </a:tr>
              <a:tr h="195375">
                <a:tc vMerge="1"/>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(ADAPTER 12V)</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434343"/>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(BATTERY 5V)</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E1FF"/>
                    </a:solidFill>
                  </a:tcPr>
                </a:tc>
                <a:tc vMerge="1"/>
              </a:tr>
              <a:tr h="636800">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USER INTERFACE </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WEB BASED GRAPHICAL USER INTERFACE </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SERIAL COMMAND BASED</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E1FF"/>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BLYNK BASED IoT APP INTERFACE</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FFF5"/>
                    </a:solidFill>
                  </a:tcPr>
                </a:tc>
              </a:tr>
              <a:tr h="341450">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DRIVE MODULE</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DC GEARED MOTOR</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STEPPER MOTOR</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E1FF"/>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SERVO MOTOR</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FFF5"/>
                    </a:solidFill>
                  </a:tcPr>
                </a:tc>
              </a:tr>
              <a:tr h="341450">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FABRICATION PROCESS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3D PRINTING</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INJECTION MOLDING</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E1FF"/>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METAL FABRICATION</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FFF5"/>
                    </a:solidFill>
                  </a:tcPr>
                </a:tc>
              </a:tr>
              <a:tr h="380250">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MOTOR DRIVERS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L298N</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SPARKFUN QWIIC MOTOR DRIVER</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E1FF"/>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TB6560</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FFF5"/>
                    </a:solidFill>
                  </a:tcPr>
                </a:tc>
              </a:tr>
              <a:tr h="359725">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MICROCONTROLLERS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ESP32 BOARD</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ARDUINO UNO</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E1FF"/>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RASPBERRY PI</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FFF5"/>
                    </a:solidFill>
                  </a:tcPr>
                </a:tc>
              </a:tr>
              <a:tr h="510000">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LIMIT SWITCHES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MICRO LIMIT SWITCHES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MAGNETIC PROXIMITY SENSOR</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E1FF"/>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OPTICAL ENDSTOPS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FFF5"/>
                    </a:solidFill>
                  </a:tcPr>
                </a:tc>
              </a:tr>
              <a:tr h="380250">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ENCODER</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MAGNETIC ENCODERS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OPTICAL ENCODERS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E1FF"/>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ROTARY ENCODERS</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FFF5"/>
                    </a:solidFill>
                  </a:tcPr>
                </a:tc>
              </a:tr>
              <a:tr h="339175">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PEN LIFTING</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E2F3"/>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DC SOLENOID</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E7FFCC"/>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SERVO MOTOR</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FFE1FF"/>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Arial"/>
                          <a:ea typeface="Arial"/>
                          <a:cs typeface="Arial"/>
                          <a:sym typeface="Arial"/>
                        </a:rPr>
                        <a:t>MANUAL METHOD</a:t>
                      </a:r>
                      <a:endParaRPr/>
                    </a:p>
                  </a:txBody>
                  <a:tcPr marT="3925" marB="0" marR="3925" marL="3925" anchor="ctr">
                    <a:lnL cap="flat" cmpd="sng" w="12700">
                      <a:solidFill>
                        <a:srgbClr val="434343"/>
                      </a:solidFill>
                      <a:prstDash val="solid"/>
                      <a:round/>
                      <a:headEnd len="sm" w="sm" type="none"/>
                      <a:tailEnd len="sm" w="sm" type="none"/>
                    </a:lnL>
                    <a:lnR cap="flat" cmpd="sng" w="12700">
                      <a:solidFill>
                        <a:srgbClr val="434343"/>
                      </a:solidFill>
                      <a:prstDash val="solid"/>
                      <a:round/>
                      <a:headEnd len="sm" w="sm" type="none"/>
                      <a:tailEnd len="sm" w="sm" type="none"/>
                    </a:lnR>
                    <a:lnT cap="flat" cmpd="sng" w="12700">
                      <a:solidFill>
                        <a:srgbClr val="434343"/>
                      </a:solidFill>
                      <a:prstDash val="solid"/>
                      <a:round/>
                      <a:headEnd len="sm" w="sm" type="none"/>
                      <a:tailEnd len="sm" w="sm" type="none"/>
                    </a:lnT>
                    <a:lnB cap="flat" cmpd="sng" w="12700">
                      <a:solidFill>
                        <a:srgbClr val="434343"/>
                      </a:solidFill>
                      <a:prstDash val="solid"/>
                      <a:round/>
                      <a:headEnd len="sm" w="sm" type="none"/>
                      <a:tailEnd len="sm" w="sm" type="none"/>
                    </a:lnB>
                    <a:solidFill>
                      <a:srgbClr val="CFFFF5"/>
                    </a:solidFill>
                  </a:tcPr>
                </a:tc>
              </a:tr>
            </a:tbl>
          </a:graphicData>
        </a:graphic>
      </p:graphicFrame>
      <p:sp>
        <p:nvSpPr>
          <p:cNvPr id="544" name="Google Shape;544;p10"/>
          <p:cNvSpPr txBox="1"/>
          <p:nvPr/>
        </p:nvSpPr>
        <p:spPr>
          <a:xfrm>
            <a:off x="6917095" y="1019671"/>
            <a:ext cx="3886236" cy="611187"/>
          </a:xfrm>
          <a:prstGeom prst="rect">
            <a:avLst/>
          </a:prstGeom>
          <a:noFill/>
          <a:ln>
            <a:noFill/>
          </a:ln>
        </p:spPr>
        <p:txBody>
          <a:bodyPr anchorCtr="0" anchor="b" bIns="0" lIns="0" spcFirstLastPara="1" rIns="0" wrap="square" tIns="0">
            <a:normAutofit/>
          </a:bodyPr>
          <a:lstStyle/>
          <a:p>
            <a:pPr indent="-285750" lvl="0" marL="285750" marR="0" rtl="0" algn="l">
              <a:lnSpc>
                <a:spcPct val="90000"/>
              </a:lnSpc>
              <a:spcBef>
                <a:spcPts val="0"/>
              </a:spcBef>
              <a:spcAft>
                <a:spcPts val="0"/>
              </a:spcAft>
              <a:buClr>
                <a:schemeClr val="dk1"/>
              </a:buClr>
              <a:buSzPts val="1800"/>
              <a:buFont typeface="Noto Sans Symbols"/>
              <a:buChar char="✔"/>
            </a:pPr>
            <a:r>
              <a:rPr b="1" i="0" lang="en-US" sz="1800">
                <a:solidFill>
                  <a:schemeClr val="dk1"/>
                </a:solidFill>
                <a:latin typeface="Arial"/>
                <a:ea typeface="Arial"/>
                <a:cs typeface="Arial"/>
                <a:sym typeface="Arial"/>
              </a:rPr>
              <a:t>Design concepts from morphological chart</a:t>
            </a:r>
            <a:endParaRPr/>
          </a:p>
        </p:txBody>
      </p:sp>
      <p:sp>
        <p:nvSpPr>
          <p:cNvPr id="545" name="Google Shape;545;p10"/>
          <p:cNvSpPr/>
          <p:nvPr/>
        </p:nvSpPr>
        <p:spPr>
          <a:xfrm>
            <a:off x="8153400" y="1771650"/>
            <a:ext cx="1218411" cy="4117963"/>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6" name="Google Shape;546;p10"/>
          <p:cNvSpPr/>
          <p:nvPr/>
        </p:nvSpPr>
        <p:spPr>
          <a:xfrm>
            <a:off x="9098761" y="1643682"/>
            <a:ext cx="273050" cy="249721"/>
          </a:xfrm>
          <a:prstGeom prst="star5">
            <a:avLst>
              <a:gd fmla="val 19098" name="adj"/>
              <a:gd fmla="val 105146" name="hf"/>
              <a:gd fmla="val 110557" name="vf"/>
            </a:avLst>
          </a:prstGeom>
          <a:solidFill>
            <a:srgbClr val="F9D85D"/>
          </a:solidFill>
          <a:ln cap="flat" cmpd="sng" w="12700">
            <a:solidFill>
              <a:srgbClr val="ECA2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1"/>
          <p:cNvSpPr txBox="1"/>
          <p:nvPr>
            <p:ph type="title"/>
          </p:nvPr>
        </p:nvSpPr>
        <p:spPr>
          <a:xfrm>
            <a:off x="1154522" y="312046"/>
            <a:ext cx="4941477" cy="610863"/>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4000"/>
              <a:buFont typeface="Arial"/>
              <a:buNone/>
            </a:pPr>
            <a:r>
              <a:rPr lang="en-US"/>
              <a:t>Decision Matrix</a:t>
            </a:r>
            <a:endParaRPr/>
          </a:p>
        </p:txBody>
      </p:sp>
      <p:graphicFrame>
        <p:nvGraphicFramePr>
          <p:cNvPr id="552" name="Google Shape;552;p11"/>
          <p:cNvGraphicFramePr/>
          <p:nvPr/>
        </p:nvGraphicFramePr>
        <p:xfrm>
          <a:off x="5891436" y="1443577"/>
          <a:ext cx="3000000" cy="3000000"/>
        </p:xfrm>
        <a:graphic>
          <a:graphicData uri="http://schemas.openxmlformats.org/drawingml/2006/table">
            <a:tbl>
              <a:tblPr>
                <a:noFill/>
                <a:tableStyleId>{D872E850-3FBE-4FF0-BA2C-A94A702BBA7A}</a:tableStyleId>
              </a:tblPr>
              <a:tblGrid>
                <a:gridCol w="1246600"/>
                <a:gridCol w="1300200"/>
                <a:gridCol w="619825"/>
                <a:gridCol w="533100"/>
                <a:gridCol w="484475"/>
                <a:gridCol w="299400"/>
                <a:gridCol w="484475"/>
                <a:gridCol w="299400"/>
                <a:gridCol w="484475"/>
              </a:tblGrid>
              <a:tr h="298600">
                <a:tc rowSpan="2">
                  <a:txBody>
                    <a:bodyPr/>
                    <a:lstStyle/>
                    <a:p>
                      <a:pPr indent="0" lvl="0" marL="0" marR="0" rtl="0" algn="ctr">
                        <a:spcBef>
                          <a:spcPts val="0"/>
                        </a:spcBef>
                        <a:spcAft>
                          <a:spcPts val="0"/>
                        </a:spcAft>
                        <a:buNone/>
                      </a:pPr>
                      <a:r>
                        <a:rPr b="1" i="0" lang="en-US" sz="900" u="none" cap="none" strike="noStrike">
                          <a:solidFill>
                            <a:srgbClr val="4472C4"/>
                          </a:solidFill>
                          <a:latin typeface="Calibri"/>
                          <a:ea typeface="Calibri"/>
                          <a:cs typeface="Calibri"/>
                          <a:sym typeface="Calibri"/>
                        </a:rPr>
                        <a:t>CRITERIA</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2">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RATING</a:t>
                      </a:r>
                      <a:br>
                        <a:rPr b="1" i="0" lang="en-US" sz="900" u="none" cap="none" strike="noStrike">
                          <a:solidFill>
                            <a:srgbClr val="000000"/>
                          </a:solidFill>
                          <a:latin typeface="Calibri"/>
                          <a:ea typeface="Calibri"/>
                          <a:cs typeface="Calibri"/>
                          <a:sym typeface="Calibri"/>
                        </a:rPr>
                      </a:br>
                      <a:r>
                        <a:rPr b="1" i="0" lang="en-US" sz="900" u="none" cap="none" strike="noStrike">
                          <a:solidFill>
                            <a:srgbClr val="000000"/>
                          </a:solidFill>
                          <a:latin typeface="Calibri"/>
                          <a:ea typeface="Calibri"/>
                          <a:cs typeface="Calibri"/>
                          <a:sym typeface="Calibri"/>
                        </a:rPr>
                        <a:t>RANGE</a:t>
                      </a:r>
                      <a:endParaRPr/>
                    </a:p>
                  </a:txBody>
                  <a:tcPr marT="3825" marB="0" marR="3825" marL="38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D966"/>
                    </a:solidFill>
                  </a:tcPr>
                </a:tc>
                <a:tc rowSpan="2">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WEIGHT</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D966"/>
                    </a:solidFill>
                  </a:tcPr>
                </a:tc>
                <a:tc gridSpan="2">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CONCEPT 1</a:t>
                      </a:r>
                      <a:endParaRPr/>
                    </a:p>
                  </a:txBody>
                  <a:tcPr marT="3825" marB="0" marR="3825" marL="38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3F68A"/>
                    </a:solidFill>
                  </a:tcPr>
                </a:tc>
                <a:tc hMerge="1"/>
                <a:tc gridSpan="2">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CONCEPT 2</a:t>
                      </a:r>
                      <a:endParaRPr/>
                    </a:p>
                  </a:txBody>
                  <a:tcPr marT="3825" marB="0" marR="3825" marL="38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90F3"/>
                    </a:solidFill>
                  </a:tcPr>
                </a:tc>
                <a:tc hMerge="1"/>
                <a:tc gridSpan="2">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CONCEPT 3</a:t>
                      </a:r>
                      <a:endParaRPr/>
                    </a:p>
                  </a:txBody>
                  <a:tcPr marT="3825" marB="0" marR="3825" marL="38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EF8F8"/>
                    </a:solidFill>
                  </a:tcPr>
                </a:tc>
                <a:tc hMerge="1"/>
              </a:tr>
              <a:tr h="298600">
                <a:tc vMerge="1"/>
                <a:tc vMerge="1"/>
                <a:tc vMerge="1"/>
                <a:tc>
                  <a:txBody>
                    <a:bodyPr/>
                    <a:lstStyle/>
                    <a:p>
                      <a:pPr indent="0" lvl="0" marL="0" marR="0" rtl="0" algn="ctr">
                        <a:spcBef>
                          <a:spcPts val="0"/>
                        </a:spcBef>
                        <a:spcAft>
                          <a:spcPts val="0"/>
                        </a:spcAft>
                        <a:buNone/>
                      </a:pPr>
                      <a:r>
                        <a:rPr b="1" i="0" lang="en-US" sz="600" u="none" cap="none" strike="noStrike">
                          <a:solidFill>
                            <a:srgbClr val="000000"/>
                          </a:solidFill>
                          <a:latin typeface="Calibri"/>
                          <a:ea typeface="Calibri"/>
                          <a:cs typeface="Calibri"/>
                          <a:sym typeface="Calibri"/>
                        </a:rPr>
                        <a:t>POINTS</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FBC9"/>
                    </a:solidFill>
                  </a:tcPr>
                </a:tc>
                <a:tc>
                  <a:txBody>
                    <a:bodyPr/>
                    <a:lstStyle/>
                    <a:p>
                      <a:pPr indent="0" lvl="0" marL="0" marR="0" rtl="0" algn="ctr">
                        <a:spcBef>
                          <a:spcPts val="0"/>
                        </a:spcBef>
                        <a:spcAft>
                          <a:spcPts val="0"/>
                        </a:spcAft>
                        <a:buNone/>
                      </a:pPr>
                      <a:r>
                        <a:rPr b="1" i="0" lang="en-US" sz="600" u="none" cap="none" strike="noStrike">
                          <a:solidFill>
                            <a:srgbClr val="000000"/>
                          </a:solidFill>
                          <a:latin typeface="Calibri"/>
                          <a:ea typeface="Calibri"/>
                          <a:cs typeface="Calibri"/>
                          <a:sym typeface="Calibri"/>
                        </a:rPr>
                        <a:t>POINTS * WEIGHT</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CFBC9"/>
                    </a:solidFill>
                  </a:tcPr>
                </a:tc>
                <a:tc>
                  <a:txBody>
                    <a:bodyPr/>
                    <a:lstStyle/>
                    <a:p>
                      <a:pPr indent="0" lvl="0" marL="0" marR="0" rtl="0" algn="ctr">
                        <a:spcBef>
                          <a:spcPts val="0"/>
                        </a:spcBef>
                        <a:spcAft>
                          <a:spcPts val="0"/>
                        </a:spcAft>
                        <a:buNone/>
                      </a:pPr>
                      <a:r>
                        <a:rPr b="1" i="0" lang="en-US" sz="600" u="none" cap="none" strike="noStrike">
                          <a:solidFill>
                            <a:srgbClr val="000000"/>
                          </a:solidFill>
                          <a:latin typeface="Calibri"/>
                          <a:ea typeface="Calibri"/>
                          <a:cs typeface="Calibri"/>
                          <a:sym typeface="Calibri"/>
                        </a:rPr>
                        <a:t>POINTS</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D0FA"/>
                    </a:solidFill>
                  </a:tcPr>
                </a:tc>
                <a:tc>
                  <a:txBody>
                    <a:bodyPr/>
                    <a:lstStyle/>
                    <a:p>
                      <a:pPr indent="0" lvl="0" marL="0" marR="0" rtl="0" algn="ctr">
                        <a:spcBef>
                          <a:spcPts val="0"/>
                        </a:spcBef>
                        <a:spcAft>
                          <a:spcPts val="0"/>
                        </a:spcAft>
                        <a:buNone/>
                      </a:pPr>
                      <a:r>
                        <a:rPr b="1" i="0" lang="en-US" sz="600" u="none" cap="none" strike="noStrike">
                          <a:solidFill>
                            <a:srgbClr val="000000"/>
                          </a:solidFill>
                          <a:latin typeface="Calibri"/>
                          <a:ea typeface="Calibri"/>
                          <a:cs typeface="Calibri"/>
                          <a:sym typeface="Calibri"/>
                        </a:rPr>
                        <a:t>POINTS * WEIGHT</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CD0FA"/>
                    </a:solidFill>
                  </a:tcPr>
                </a:tc>
                <a:tc>
                  <a:txBody>
                    <a:bodyPr/>
                    <a:lstStyle/>
                    <a:p>
                      <a:pPr indent="0" lvl="0" marL="0" marR="0" rtl="0" algn="ctr">
                        <a:spcBef>
                          <a:spcPts val="0"/>
                        </a:spcBef>
                        <a:spcAft>
                          <a:spcPts val="0"/>
                        </a:spcAft>
                        <a:buNone/>
                      </a:pPr>
                      <a:r>
                        <a:rPr b="1" i="0" lang="en-US" sz="600" u="none" cap="none" strike="noStrike">
                          <a:solidFill>
                            <a:srgbClr val="000000"/>
                          </a:solidFill>
                          <a:latin typeface="Calibri"/>
                          <a:ea typeface="Calibri"/>
                          <a:cs typeface="Calibri"/>
                          <a:sym typeface="Calibri"/>
                        </a:rPr>
                        <a:t>POINTS</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0FDFC"/>
                    </a:solidFill>
                  </a:tcPr>
                </a:tc>
                <a:tc>
                  <a:txBody>
                    <a:bodyPr/>
                    <a:lstStyle/>
                    <a:p>
                      <a:pPr indent="0" lvl="0" marL="0" marR="0" rtl="0" algn="ctr">
                        <a:spcBef>
                          <a:spcPts val="0"/>
                        </a:spcBef>
                        <a:spcAft>
                          <a:spcPts val="0"/>
                        </a:spcAft>
                        <a:buNone/>
                      </a:pPr>
                      <a:r>
                        <a:rPr b="1" i="0" lang="en-US" sz="600" u="none" cap="none" strike="noStrike">
                          <a:solidFill>
                            <a:srgbClr val="000000"/>
                          </a:solidFill>
                          <a:latin typeface="Calibri"/>
                          <a:ea typeface="Calibri"/>
                          <a:cs typeface="Calibri"/>
                          <a:sym typeface="Calibri"/>
                        </a:rPr>
                        <a:t>POINTS * WEIGHT</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0FDFC"/>
                    </a:solidFill>
                  </a:tcPr>
                </a:tc>
              </a:tr>
              <a:tr h="518875">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COST</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l">
                        <a:spcBef>
                          <a:spcPts val="0"/>
                        </a:spcBef>
                        <a:spcAft>
                          <a:spcPts val="0"/>
                        </a:spcAft>
                        <a:buNone/>
                      </a:pPr>
                      <a:r>
                        <a:rPr b="0" i="0" lang="en-US" sz="800" u="none" cap="none" strike="noStrike">
                          <a:solidFill>
                            <a:srgbClr val="000000"/>
                          </a:solidFill>
                          <a:latin typeface="Calibri"/>
                          <a:ea typeface="Calibri"/>
                          <a:cs typeface="Calibri"/>
                          <a:sym typeface="Calibri"/>
                        </a:rPr>
                        <a:t>1- &gt;200€</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3- 150€ to 200€</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5- &lt;150€</a:t>
                      </a:r>
                      <a:endParaRPr/>
                    </a:p>
                  </a:txBody>
                  <a:tcPr marT="3825" marB="0" marR="3825" marL="80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12.2%</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5</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0.61</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0.12</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3</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0.37</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518875">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DRAWING QUALITY</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l">
                        <a:spcBef>
                          <a:spcPts val="0"/>
                        </a:spcBef>
                        <a:spcAft>
                          <a:spcPts val="0"/>
                        </a:spcAft>
                        <a:buNone/>
                      </a:pPr>
                      <a:r>
                        <a:rPr b="0" i="0" lang="en-US" sz="800" u="none" cap="none" strike="noStrike">
                          <a:solidFill>
                            <a:srgbClr val="000000"/>
                          </a:solidFill>
                          <a:latin typeface="Calibri"/>
                          <a:ea typeface="Calibri"/>
                          <a:cs typeface="Calibri"/>
                          <a:sym typeface="Calibri"/>
                        </a:rPr>
                        <a:t>1- Accuracy &gt; 5mm</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3- 1mm &lt; Accuracy &lt; 5mm</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5- Accuracy &lt; 1mm</a:t>
                      </a:r>
                      <a:endParaRPr/>
                    </a:p>
                  </a:txBody>
                  <a:tcPr marT="3825" marB="0" marR="3825" marL="80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23.3%</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5</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1.17</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3</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0.70</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0.23</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518875">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DRAWING SPEED</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l">
                        <a:spcBef>
                          <a:spcPts val="0"/>
                        </a:spcBef>
                        <a:spcAft>
                          <a:spcPts val="0"/>
                        </a:spcAft>
                        <a:buNone/>
                      </a:pPr>
                      <a:r>
                        <a:rPr b="0" i="0" lang="en-US" sz="800" u="none" cap="none" strike="noStrike">
                          <a:solidFill>
                            <a:srgbClr val="000000"/>
                          </a:solidFill>
                          <a:latin typeface="Calibri"/>
                          <a:ea typeface="Calibri"/>
                          <a:cs typeface="Calibri"/>
                          <a:sym typeface="Calibri"/>
                        </a:rPr>
                        <a:t>1- Drawing Time &gt; 2min</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3- 1min &lt; Time &lt; 2min</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5- Drawing Time &lt; 1min</a:t>
                      </a:r>
                      <a:endParaRPr/>
                    </a:p>
                  </a:txBody>
                  <a:tcPr marT="3825" marB="0" marR="3825" marL="80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14.4%</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3</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0.43</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5</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0.72</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0.14</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625700">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DURABILITY</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l">
                        <a:spcBef>
                          <a:spcPts val="0"/>
                        </a:spcBef>
                        <a:spcAft>
                          <a:spcPts val="0"/>
                        </a:spcAft>
                        <a:buNone/>
                      </a:pPr>
                      <a:r>
                        <a:rPr b="0" i="0" lang="en-US" sz="600" u="none" cap="none" strike="noStrike">
                          <a:solidFill>
                            <a:srgbClr val="000000"/>
                          </a:solidFill>
                          <a:latin typeface="Calibri"/>
                          <a:ea typeface="Calibri"/>
                          <a:cs typeface="Calibri"/>
                          <a:sym typeface="Calibri"/>
                        </a:rPr>
                        <a:t>1- Compressed wood construction</a:t>
                      </a:r>
                      <a:br>
                        <a:rPr b="0" i="0" lang="en-US" sz="600" u="none" cap="none" strike="noStrike">
                          <a:solidFill>
                            <a:srgbClr val="000000"/>
                          </a:solidFill>
                          <a:latin typeface="Calibri"/>
                          <a:ea typeface="Calibri"/>
                          <a:cs typeface="Calibri"/>
                          <a:sym typeface="Calibri"/>
                        </a:rPr>
                      </a:br>
                      <a:r>
                        <a:rPr b="0" i="0" lang="en-US" sz="600" u="none" cap="none" strike="noStrike">
                          <a:solidFill>
                            <a:srgbClr val="000000"/>
                          </a:solidFill>
                          <a:latin typeface="Calibri"/>
                          <a:ea typeface="Calibri"/>
                          <a:cs typeface="Calibri"/>
                          <a:sym typeface="Calibri"/>
                        </a:rPr>
                        <a:t>3- Wood construction</a:t>
                      </a:r>
                      <a:br>
                        <a:rPr b="0" i="0" lang="en-US" sz="600" u="none" cap="none" strike="noStrike">
                          <a:solidFill>
                            <a:srgbClr val="000000"/>
                          </a:solidFill>
                          <a:latin typeface="Calibri"/>
                          <a:ea typeface="Calibri"/>
                          <a:cs typeface="Calibri"/>
                          <a:sym typeface="Calibri"/>
                        </a:rPr>
                      </a:br>
                      <a:r>
                        <a:rPr b="0" i="0" lang="en-US" sz="600" u="none" cap="none" strike="noStrike">
                          <a:solidFill>
                            <a:srgbClr val="000000"/>
                          </a:solidFill>
                          <a:latin typeface="Calibri"/>
                          <a:ea typeface="Calibri"/>
                          <a:cs typeface="Calibri"/>
                          <a:sym typeface="Calibri"/>
                        </a:rPr>
                        <a:t>5- Metal base construction</a:t>
                      </a:r>
                      <a:endParaRPr/>
                    </a:p>
                  </a:txBody>
                  <a:tcPr marT="3825" marB="0" marR="3825" marL="80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23.3%</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0.23</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3</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0.70</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5</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1.17</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518875">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PORTABILITY</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l">
                        <a:spcBef>
                          <a:spcPts val="0"/>
                        </a:spcBef>
                        <a:spcAft>
                          <a:spcPts val="0"/>
                        </a:spcAft>
                        <a:buNone/>
                      </a:pPr>
                      <a:r>
                        <a:rPr b="0" i="0" lang="en-US" sz="800" u="none" cap="none" strike="noStrike">
                          <a:solidFill>
                            <a:srgbClr val="000000"/>
                          </a:solidFill>
                          <a:latin typeface="Calibri"/>
                          <a:ea typeface="Calibri"/>
                          <a:cs typeface="Calibri"/>
                          <a:sym typeface="Calibri"/>
                        </a:rPr>
                        <a:t>1- &gt;5 kg</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3- 3.5kg to 5kg</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5- &lt; 3.5kg</a:t>
                      </a:r>
                      <a:endParaRPr/>
                    </a:p>
                  </a:txBody>
                  <a:tcPr marT="3825" marB="0" marR="3825" marL="80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10.0%</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5</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0.50</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3</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0.30</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0.10</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518875">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UI / EASE OF USE</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2F75B5"/>
                    </a:solidFill>
                  </a:tcPr>
                </a:tc>
                <a:tc>
                  <a:txBody>
                    <a:bodyPr/>
                    <a:lstStyle/>
                    <a:p>
                      <a:pPr indent="0" lvl="0" marL="0" marR="0" rtl="0" algn="l">
                        <a:spcBef>
                          <a:spcPts val="0"/>
                        </a:spcBef>
                        <a:spcAft>
                          <a:spcPts val="0"/>
                        </a:spcAft>
                        <a:buNone/>
                      </a:pPr>
                      <a:r>
                        <a:rPr b="0" i="0" lang="en-US" sz="800" u="none" cap="none" strike="noStrike">
                          <a:solidFill>
                            <a:srgbClr val="000000"/>
                          </a:solidFill>
                          <a:latin typeface="Calibri"/>
                          <a:ea typeface="Calibri"/>
                          <a:cs typeface="Calibri"/>
                          <a:sym typeface="Calibri"/>
                        </a:rPr>
                        <a:t>1- Coding interface </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3- IOT Interface</a:t>
                      </a:r>
                      <a:br>
                        <a:rPr b="0" i="0" lang="en-US" sz="800" u="none" cap="none" strike="noStrike">
                          <a:solidFill>
                            <a:srgbClr val="000000"/>
                          </a:solidFill>
                          <a:latin typeface="Calibri"/>
                          <a:ea typeface="Calibri"/>
                          <a:cs typeface="Calibri"/>
                          <a:sym typeface="Calibri"/>
                        </a:rPr>
                      </a:br>
                      <a:r>
                        <a:rPr b="0" i="0" lang="en-US" sz="800" u="none" cap="none" strike="noStrike">
                          <a:solidFill>
                            <a:srgbClr val="000000"/>
                          </a:solidFill>
                          <a:latin typeface="Calibri"/>
                          <a:ea typeface="Calibri"/>
                          <a:cs typeface="Calibri"/>
                          <a:sym typeface="Calibri"/>
                        </a:rPr>
                        <a:t>5- HTML WebUI GUI</a:t>
                      </a:r>
                      <a:endParaRPr/>
                    </a:p>
                  </a:txBody>
                  <a:tcPr marT="3825" marB="0" marR="3825" marL="801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16.7%</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5</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0.83</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0.17</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3</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0.50</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2F2F2"/>
                    </a:solidFill>
                  </a:tcPr>
                </a:tc>
              </a:tr>
              <a:tr h="289950">
                <a:tc gridSpan="2">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CHECK SUM</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6E0B4"/>
                    </a:solidFill>
                  </a:tcPr>
                </a:tc>
                <a:tc hMerge="1"/>
                <a:tc>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100.0%</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24.00</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3.78</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16.00</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2.71</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900" u="none" cap="none" strike="noStrike">
                          <a:solidFill>
                            <a:srgbClr val="000000"/>
                          </a:solidFill>
                          <a:latin typeface="Calibri"/>
                          <a:ea typeface="Calibri"/>
                          <a:cs typeface="Calibri"/>
                          <a:sym typeface="Calibri"/>
                        </a:rPr>
                        <a:t>14.00</a:t>
                      </a:r>
                      <a:endParaRPr/>
                    </a:p>
                  </a:txBody>
                  <a:tcPr marT="3825" marB="0" marR="3825" marL="3825" anchor="ctr">
                    <a:lnL cap="flat" cmpd="sng" w="1270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2.51</a:t>
                      </a:r>
                      <a:endParaRPr/>
                    </a:p>
                  </a:txBody>
                  <a:tcPr marT="3825" marB="0" marR="3825" marL="3825" anchor="ctr">
                    <a:lnL cap="flat" cmpd="sng" w="952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2EFDA"/>
                    </a:solidFill>
                  </a:tcPr>
                </a:tc>
              </a:tr>
              <a:tr h="244175">
                <a:tc gridSpan="9">
                  <a:txBody>
                    <a:bodyPr/>
                    <a:lstStyle/>
                    <a:p>
                      <a:pPr indent="0" lvl="0" marL="0" marR="0" rtl="0" algn="l">
                        <a:spcBef>
                          <a:spcPts val="0"/>
                        </a:spcBef>
                        <a:spcAft>
                          <a:spcPts val="0"/>
                        </a:spcAft>
                        <a:buNone/>
                      </a:pPr>
                      <a:r>
                        <a:rPr b="1" i="0" lang="en-US" sz="1000" u="none" cap="none" strike="noStrike">
                          <a:solidFill>
                            <a:srgbClr val="000000"/>
                          </a:solidFill>
                          <a:latin typeface="Calibri"/>
                          <a:ea typeface="Calibri"/>
                          <a:cs typeface="Calibri"/>
                          <a:sym typeface="Calibri"/>
                        </a:rPr>
                        <a:t>1 - 3 - 5 Point System</a:t>
                      </a:r>
                      <a:endParaRPr/>
                    </a:p>
                  </a:txBody>
                  <a:tcPr marT="3825" marB="0" marR="3825" marL="38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c hMerge="1"/>
                <a:tc hMerge="1"/>
                <a:tc hMerge="1"/>
                <a:tc hMerge="1"/>
                <a:tc hMerge="1"/>
                <a:tc hMerge="1"/>
                <a:tc hMerge="1"/>
              </a:tr>
            </a:tbl>
          </a:graphicData>
        </a:graphic>
      </p:graphicFrame>
      <p:sp>
        <p:nvSpPr>
          <p:cNvPr id="553" name="Google Shape;553;p11"/>
          <p:cNvSpPr/>
          <p:nvPr/>
        </p:nvSpPr>
        <p:spPr>
          <a:xfrm>
            <a:off x="9128241" y="1345386"/>
            <a:ext cx="887199" cy="428830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aphicFrame>
        <p:nvGraphicFramePr>
          <p:cNvPr id="554" name="Google Shape;554;p11"/>
          <p:cNvGraphicFramePr/>
          <p:nvPr/>
        </p:nvGraphicFramePr>
        <p:xfrm>
          <a:off x="1056343" y="1663735"/>
          <a:ext cx="3000000" cy="3000000"/>
        </p:xfrm>
        <a:graphic>
          <a:graphicData uri="http://schemas.openxmlformats.org/drawingml/2006/table">
            <a:tbl>
              <a:tblPr>
                <a:noFill/>
                <a:tableStyleId>{D872E850-3FBE-4FF0-BA2C-A94A702BBA7A}</a:tableStyleId>
              </a:tblPr>
              <a:tblGrid>
                <a:gridCol w="1074875"/>
                <a:gridCol w="424300"/>
                <a:gridCol w="424300"/>
                <a:gridCol w="424300"/>
                <a:gridCol w="424300"/>
                <a:gridCol w="424300"/>
                <a:gridCol w="424300"/>
                <a:gridCol w="480875"/>
                <a:gridCol w="480875"/>
              </a:tblGrid>
              <a:tr h="1032450">
                <a:tc>
                  <a:txBody>
                    <a:bodyPr/>
                    <a:lstStyle/>
                    <a:p>
                      <a:pPr indent="0" lvl="0" marL="0" marR="0" rtl="0" algn="l">
                        <a:spcBef>
                          <a:spcPts val="0"/>
                        </a:spcBef>
                        <a:spcAft>
                          <a:spcPts val="0"/>
                        </a:spcAft>
                        <a:buNone/>
                      </a:pPr>
                      <a:r>
                        <a:rPr b="1" i="0" lang="en-US" sz="1200" u="none" cap="none" strike="noStrike">
                          <a:solidFill>
                            <a:srgbClr val="000000"/>
                          </a:solidFill>
                          <a:latin typeface="Calibri"/>
                          <a:ea typeface="Calibri"/>
                          <a:cs typeface="Calibri"/>
                          <a:sym typeface="Calibri"/>
                        </a:rPr>
                        <a:t>                     AS</a:t>
                      </a:r>
                      <a:br>
                        <a:rPr b="1" i="0" lang="en-US" sz="1200" u="none" cap="none" strike="noStrike">
                          <a:solidFill>
                            <a:srgbClr val="000000"/>
                          </a:solidFill>
                          <a:latin typeface="Calibri"/>
                          <a:ea typeface="Calibri"/>
                          <a:cs typeface="Calibri"/>
                          <a:sym typeface="Calibri"/>
                        </a:rPr>
                      </a:br>
                      <a:endParaRPr b="1" i="0" sz="12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br>
                        <a:rPr b="1" i="0" lang="en-US" sz="1200" u="none" cap="none" strike="noStrike">
                          <a:solidFill>
                            <a:srgbClr val="000000"/>
                          </a:solidFill>
                          <a:latin typeface="Calibri"/>
                          <a:ea typeface="Calibri"/>
                          <a:cs typeface="Calibri"/>
                          <a:sym typeface="Calibri"/>
                        </a:rPr>
                      </a:br>
                      <a:r>
                        <a:rPr b="1" i="0" lang="en-US" sz="1200" u="none" cap="none" strike="noStrike">
                          <a:solidFill>
                            <a:srgbClr val="000000"/>
                          </a:solidFill>
                          <a:latin typeface="Calibri"/>
                          <a:ea typeface="Calibri"/>
                          <a:cs typeface="Calibri"/>
                          <a:sym typeface="Calibri"/>
                        </a:rPr>
                        <a:t>  MORE</a:t>
                      </a:r>
                      <a:br>
                        <a:rPr b="1" i="0" lang="en-US" sz="1200" u="none" cap="none" strike="noStrike">
                          <a:solidFill>
                            <a:srgbClr val="000000"/>
                          </a:solidFill>
                          <a:latin typeface="Calibri"/>
                          <a:ea typeface="Calibri"/>
                          <a:cs typeface="Calibri"/>
                          <a:sym typeface="Calibri"/>
                        </a:rPr>
                      </a:br>
                      <a:r>
                        <a:rPr b="1" i="0" lang="en-US" sz="1200" u="none" cap="none" strike="noStrike">
                          <a:solidFill>
                            <a:srgbClr val="000000"/>
                          </a:solidFill>
                          <a:latin typeface="Calibri"/>
                          <a:ea typeface="Calibri"/>
                          <a:cs typeface="Calibri"/>
                          <a:sym typeface="Calibri"/>
                        </a:rPr>
                        <a:t>  IMPORTANT</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800" u="none" cap="none" strike="noStrike">
                          <a:solidFill>
                            <a:srgbClr val="000000"/>
                          </a:solidFill>
                          <a:latin typeface="Calibri"/>
                          <a:ea typeface="Calibri"/>
                          <a:cs typeface="Calibri"/>
                          <a:sym typeface="Calibri"/>
                        </a:rPr>
                        <a:t>COST</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Calibri"/>
                          <a:ea typeface="Calibri"/>
                          <a:cs typeface="Calibri"/>
                          <a:sym typeface="Calibri"/>
                        </a:rPr>
                        <a:t>DRAWING QUALITY</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Calibri"/>
                          <a:ea typeface="Calibri"/>
                          <a:cs typeface="Calibri"/>
                          <a:sym typeface="Calibri"/>
                        </a:rPr>
                        <a:t>DRAWING SPEED</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Calibri"/>
                          <a:ea typeface="Calibri"/>
                          <a:cs typeface="Calibri"/>
                          <a:sym typeface="Calibri"/>
                        </a:rPr>
                        <a:t>DURABILITY</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Calibri"/>
                          <a:ea typeface="Calibri"/>
                          <a:cs typeface="Calibri"/>
                          <a:sym typeface="Calibri"/>
                        </a:rPr>
                        <a:t>PORTABILITY</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spcBef>
                          <a:spcPts val="0"/>
                        </a:spcBef>
                        <a:spcAft>
                          <a:spcPts val="0"/>
                        </a:spcAft>
                        <a:buNone/>
                      </a:pPr>
                      <a:r>
                        <a:rPr b="1" i="0" lang="en-US" sz="800" u="none" cap="none" strike="noStrike">
                          <a:solidFill>
                            <a:srgbClr val="000000"/>
                          </a:solidFill>
                          <a:latin typeface="Calibri"/>
                          <a:ea typeface="Calibri"/>
                          <a:cs typeface="Calibri"/>
                          <a:sym typeface="Calibri"/>
                        </a:rPr>
                        <a:t>UI / EASE OF USE</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SUM ∑</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c>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PERCENTAGE %</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2D050"/>
                    </a:solidFill>
                  </a:tcPr>
                </a:tc>
              </a:tr>
              <a:tr h="361600">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COST</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 </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3</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12.2%</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r>
              <a:tr h="361600">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DRAWING QUALITY</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3</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 </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3</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21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23.3%</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r>
              <a:tr h="361600">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DRAWING SPEED</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 </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13</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14.4%</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r>
              <a:tr h="361600">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DURABILITY</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 </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21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23.3%</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r>
              <a:tr h="361600">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PORTABILITY</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 </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9</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10.0%</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r>
              <a:tr h="361600">
                <a:tc>
                  <a:txBody>
                    <a:bodyPr/>
                    <a:lstStyle/>
                    <a:p>
                      <a:pPr indent="0" lvl="0" marL="0" marR="0" rtl="0" algn="ctr">
                        <a:spcBef>
                          <a:spcPts val="0"/>
                        </a:spcBef>
                        <a:spcAft>
                          <a:spcPts val="0"/>
                        </a:spcAft>
                        <a:buNone/>
                      </a:pPr>
                      <a:r>
                        <a:rPr b="1" i="0" lang="en-US" sz="800" u="none" cap="none" strike="noStrike">
                          <a:solidFill>
                            <a:srgbClr val="FFFFFF"/>
                          </a:solidFill>
                          <a:latin typeface="Calibri"/>
                          <a:ea typeface="Calibri"/>
                          <a:cs typeface="Calibri"/>
                          <a:sym typeface="Calibri"/>
                        </a:rPr>
                        <a:t>UI / EASE OF USE</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F75B5"/>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3</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D7EE"/>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 </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15</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16.7%</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r>
              <a:tr h="268725">
                <a:tc gridSpan="3">
                  <a:txBody>
                    <a:bodyPr/>
                    <a:lstStyle/>
                    <a:p>
                      <a:pPr indent="0" lvl="0" marL="0" marR="0" rtl="0" algn="ctr">
                        <a:spcBef>
                          <a:spcPts val="0"/>
                        </a:spcBef>
                        <a:spcAft>
                          <a:spcPts val="0"/>
                        </a:spcAft>
                        <a:buNone/>
                      </a:pPr>
                      <a:r>
                        <a:rPr b="1" i="0" lang="en-US" sz="800" u="none" cap="none" strike="noStrike">
                          <a:solidFill>
                            <a:srgbClr val="000000"/>
                          </a:solidFill>
                          <a:latin typeface="Calibri"/>
                          <a:ea typeface="Calibri"/>
                          <a:cs typeface="Calibri"/>
                          <a:sym typeface="Calibri"/>
                        </a:rPr>
                        <a:t> </a:t>
                      </a:r>
                      <a:endParaRPr/>
                    </a:p>
                  </a:txBody>
                  <a:tcPr marT="3525" marB="0" marR="3525" marL="35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gridSpan="5">
                  <a:txBody>
                    <a:bodyPr/>
                    <a:lstStyle/>
                    <a:p>
                      <a:pPr indent="0" lvl="0" marL="0" marR="0" rtl="0" algn="ctr">
                        <a:spcBef>
                          <a:spcPts val="0"/>
                        </a:spcBef>
                        <a:spcAft>
                          <a:spcPts val="0"/>
                        </a:spcAft>
                        <a:buNone/>
                      </a:pPr>
                      <a:r>
                        <a:rPr b="1" i="0" lang="en-US" sz="900" u="none" cap="none" strike="noStrike">
                          <a:solidFill>
                            <a:srgbClr val="000000"/>
                          </a:solidFill>
                          <a:latin typeface="Calibri"/>
                          <a:ea typeface="Calibri"/>
                          <a:cs typeface="Calibri"/>
                          <a:sym typeface="Calibri"/>
                        </a:rPr>
                        <a:t>CHECK SUM</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c hMerge="1"/>
                <a:tc hMerge="1"/>
                <a:tc hMerge="1"/>
                <a:tc hMerge="1"/>
                <a:tc>
                  <a:txBody>
                    <a:bodyPr/>
                    <a:lstStyle/>
                    <a:p>
                      <a:pPr indent="0" lvl="0" marL="0" marR="0" rtl="0" algn="ctr">
                        <a:spcBef>
                          <a:spcPts val="0"/>
                        </a:spcBef>
                        <a:spcAft>
                          <a:spcPts val="0"/>
                        </a:spcAft>
                        <a:buNone/>
                      </a:pPr>
                      <a:r>
                        <a:rPr b="0" i="0" lang="en-US" sz="800" u="none" cap="none" strike="noStrike">
                          <a:solidFill>
                            <a:srgbClr val="000000"/>
                          </a:solidFill>
                          <a:latin typeface="Calibri"/>
                          <a:ea typeface="Calibri"/>
                          <a:cs typeface="Calibri"/>
                          <a:sym typeface="Calibri"/>
                        </a:rPr>
                        <a:t>100%</a:t>
                      </a:r>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2EFDA"/>
                    </a:solidFill>
                  </a:tcPr>
                </a:tc>
              </a:tr>
              <a:tr h="220150">
                <a:tc gridSpan="9">
                  <a:txBody>
                    <a:bodyPr/>
                    <a:lstStyle/>
                    <a:p>
                      <a:pPr indent="0" lvl="0" marL="0" marR="0" rtl="0" algn="l">
                        <a:spcBef>
                          <a:spcPts val="0"/>
                        </a:spcBef>
                        <a:spcAft>
                          <a:spcPts val="0"/>
                        </a:spcAft>
                        <a:buNone/>
                      </a:pPr>
                      <a:r>
                        <a:rPr b="1" i="0" lang="en-US" sz="900" u="none" cap="none" strike="noStrike">
                          <a:solidFill>
                            <a:srgbClr val="000000"/>
                          </a:solidFill>
                          <a:latin typeface="Calibri"/>
                          <a:ea typeface="Calibri"/>
                          <a:cs typeface="Calibri"/>
                          <a:sym typeface="Calibri"/>
                        </a:rPr>
                        <a:t>Criterion A</a:t>
                      </a:r>
                      <a:r>
                        <a:rPr b="0" i="0" lang="en-US" sz="900" u="none" cap="none" strike="noStrike">
                          <a:solidFill>
                            <a:srgbClr val="000000"/>
                          </a:solidFill>
                          <a:latin typeface="Calibri"/>
                          <a:ea typeface="Calibri"/>
                          <a:cs typeface="Calibri"/>
                          <a:sym typeface="Calibri"/>
                        </a:rPr>
                        <a:t> Is More Important Than </a:t>
                      </a:r>
                      <a:r>
                        <a:rPr b="1" i="0" lang="en-US" sz="900" u="none" cap="none" strike="noStrike">
                          <a:solidFill>
                            <a:srgbClr val="000000"/>
                          </a:solidFill>
                          <a:latin typeface="Calibri"/>
                          <a:ea typeface="Calibri"/>
                          <a:cs typeface="Calibri"/>
                          <a:sym typeface="Calibri"/>
                        </a:rPr>
                        <a:t>Criterion B</a:t>
                      </a:r>
                      <a:r>
                        <a:rPr b="0" i="0" lang="en-US" sz="900" u="none" cap="none" strike="noStrike">
                          <a:solidFill>
                            <a:srgbClr val="000000"/>
                          </a:solidFill>
                          <a:latin typeface="Calibri"/>
                          <a:ea typeface="Calibri"/>
                          <a:cs typeface="Calibri"/>
                          <a:sym typeface="Calibri"/>
                        </a:rPr>
                        <a:t> </a:t>
                      </a:r>
                      <a:r>
                        <a:rPr b="1" i="0" lang="en-US" sz="900" u="none" cap="none" strike="noStrike">
                          <a:solidFill>
                            <a:srgbClr val="000000"/>
                          </a:solidFill>
                          <a:latin typeface="Calibri"/>
                          <a:ea typeface="Calibri"/>
                          <a:cs typeface="Calibri"/>
                          <a:sym typeface="Calibri"/>
                        </a:rPr>
                        <a:t>=&gt; 5 Points</a:t>
                      </a:r>
                      <a:r>
                        <a:rPr b="0" i="0" lang="en-US" sz="900" u="none" cap="none" strike="noStrike">
                          <a:solidFill>
                            <a:srgbClr val="000000"/>
                          </a:solidFill>
                          <a:latin typeface="Calibri"/>
                          <a:ea typeface="Calibri"/>
                          <a:cs typeface="Calibri"/>
                          <a:sym typeface="Calibri"/>
                        </a:rPr>
                        <a:t> For </a:t>
                      </a:r>
                      <a:r>
                        <a:rPr b="1" i="0" lang="en-US" sz="900" u="none" cap="none" strike="noStrike">
                          <a:solidFill>
                            <a:srgbClr val="000000"/>
                          </a:solidFill>
                          <a:latin typeface="Calibri"/>
                          <a:ea typeface="Calibri"/>
                          <a:cs typeface="Calibri"/>
                          <a:sym typeface="Calibri"/>
                        </a:rPr>
                        <a:t>A</a:t>
                      </a:r>
                      <a:endParaRPr b="0" i="0" sz="900" u="none" cap="none" strike="noStrike">
                        <a:solidFill>
                          <a:srgbClr val="000000"/>
                        </a:solidFill>
                        <a:latin typeface="Calibri"/>
                        <a:ea typeface="Calibri"/>
                        <a:cs typeface="Calibri"/>
                        <a:sym typeface="Calibri"/>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r>
              <a:tr h="220150">
                <a:tc gridSpan="9">
                  <a:txBody>
                    <a:bodyPr/>
                    <a:lstStyle/>
                    <a:p>
                      <a:pPr indent="0" lvl="0" marL="0" marR="0" rtl="0" algn="l">
                        <a:spcBef>
                          <a:spcPts val="0"/>
                        </a:spcBef>
                        <a:spcAft>
                          <a:spcPts val="0"/>
                        </a:spcAft>
                        <a:buNone/>
                      </a:pPr>
                      <a:r>
                        <a:rPr b="1" i="0" lang="en-US" sz="900" u="none" cap="none" strike="noStrike">
                          <a:solidFill>
                            <a:srgbClr val="000000"/>
                          </a:solidFill>
                          <a:latin typeface="Calibri"/>
                          <a:ea typeface="Calibri"/>
                          <a:cs typeface="Calibri"/>
                          <a:sym typeface="Calibri"/>
                        </a:rPr>
                        <a:t>Criterion A</a:t>
                      </a:r>
                      <a:r>
                        <a:rPr b="0" i="0" lang="en-US" sz="900" u="none" cap="none" strike="noStrike">
                          <a:solidFill>
                            <a:srgbClr val="000000"/>
                          </a:solidFill>
                          <a:latin typeface="Calibri"/>
                          <a:ea typeface="Calibri"/>
                          <a:cs typeface="Calibri"/>
                          <a:sym typeface="Calibri"/>
                        </a:rPr>
                        <a:t> Is Equal To </a:t>
                      </a:r>
                      <a:r>
                        <a:rPr b="1" i="0" lang="en-US" sz="900" u="none" cap="none" strike="noStrike">
                          <a:solidFill>
                            <a:srgbClr val="000000"/>
                          </a:solidFill>
                          <a:latin typeface="Calibri"/>
                          <a:ea typeface="Calibri"/>
                          <a:cs typeface="Calibri"/>
                          <a:sym typeface="Calibri"/>
                        </a:rPr>
                        <a:t>Criterion B =&gt; 3 Points</a:t>
                      </a:r>
                      <a:r>
                        <a:rPr b="0" i="0" lang="en-US" sz="900" u="none" cap="none" strike="noStrike">
                          <a:solidFill>
                            <a:srgbClr val="000000"/>
                          </a:solidFill>
                          <a:latin typeface="Calibri"/>
                          <a:ea typeface="Calibri"/>
                          <a:cs typeface="Calibri"/>
                          <a:sym typeface="Calibri"/>
                        </a:rPr>
                        <a:t> For </a:t>
                      </a:r>
                      <a:r>
                        <a:rPr b="1" i="0" lang="en-US" sz="900" u="none" cap="none" strike="noStrike">
                          <a:solidFill>
                            <a:srgbClr val="000000"/>
                          </a:solidFill>
                          <a:latin typeface="Calibri"/>
                          <a:ea typeface="Calibri"/>
                          <a:cs typeface="Calibri"/>
                          <a:sym typeface="Calibri"/>
                        </a:rPr>
                        <a:t>A</a:t>
                      </a:r>
                      <a:r>
                        <a:rPr b="0" i="0" lang="en-US" sz="900" u="none" cap="none" strike="noStrike">
                          <a:solidFill>
                            <a:srgbClr val="000000"/>
                          </a:solidFill>
                          <a:latin typeface="Calibri"/>
                          <a:ea typeface="Calibri"/>
                          <a:cs typeface="Calibri"/>
                          <a:sym typeface="Calibri"/>
                        </a:rPr>
                        <a:t> and </a:t>
                      </a:r>
                      <a:r>
                        <a:rPr b="1" i="0" lang="en-US" sz="900" u="none" cap="none" strike="noStrike">
                          <a:solidFill>
                            <a:srgbClr val="000000"/>
                          </a:solidFill>
                          <a:latin typeface="Calibri"/>
                          <a:ea typeface="Calibri"/>
                          <a:cs typeface="Calibri"/>
                          <a:sym typeface="Calibri"/>
                        </a:rPr>
                        <a:t>B</a:t>
                      </a:r>
                      <a:endParaRPr b="0" i="0" sz="900" u="none" cap="none" strike="noStrike">
                        <a:solidFill>
                          <a:srgbClr val="000000"/>
                        </a:solidFill>
                        <a:latin typeface="Calibri"/>
                        <a:ea typeface="Calibri"/>
                        <a:cs typeface="Calibri"/>
                        <a:sym typeface="Calibri"/>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r>
              <a:tr h="220150">
                <a:tc gridSpan="9">
                  <a:txBody>
                    <a:bodyPr/>
                    <a:lstStyle/>
                    <a:p>
                      <a:pPr indent="0" lvl="0" marL="0" marR="0" rtl="0" algn="l">
                        <a:spcBef>
                          <a:spcPts val="0"/>
                        </a:spcBef>
                        <a:spcAft>
                          <a:spcPts val="0"/>
                        </a:spcAft>
                        <a:buNone/>
                      </a:pPr>
                      <a:r>
                        <a:rPr b="1" i="0" lang="en-US" sz="900" u="none" cap="none" strike="noStrike">
                          <a:solidFill>
                            <a:srgbClr val="000000"/>
                          </a:solidFill>
                          <a:latin typeface="Calibri"/>
                          <a:ea typeface="Calibri"/>
                          <a:cs typeface="Calibri"/>
                          <a:sym typeface="Calibri"/>
                        </a:rPr>
                        <a:t>Criterion A</a:t>
                      </a:r>
                      <a:r>
                        <a:rPr b="0" i="0" lang="en-US" sz="900" u="none" cap="none" strike="noStrike">
                          <a:solidFill>
                            <a:srgbClr val="000000"/>
                          </a:solidFill>
                          <a:latin typeface="Calibri"/>
                          <a:ea typeface="Calibri"/>
                          <a:cs typeface="Calibri"/>
                          <a:sym typeface="Calibri"/>
                        </a:rPr>
                        <a:t> Is Less Important Than </a:t>
                      </a:r>
                      <a:r>
                        <a:rPr b="1" i="0" lang="en-US" sz="900" u="none" cap="none" strike="noStrike">
                          <a:solidFill>
                            <a:srgbClr val="000000"/>
                          </a:solidFill>
                          <a:latin typeface="Calibri"/>
                          <a:ea typeface="Calibri"/>
                          <a:cs typeface="Calibri"/>
                          <a:sym typeface="Calibri"/>
                        </a:rPr>
                        <a:t>Criterion B =&gt; 1 Point</a:t>
                      </a:r>
                      <a:r>
                        <a:rPr b="0" i="0" lang="en-US" sz="900" u="none" cap="none" strike="noStrike">
                          <a:solidFill>
                            <a:srgbClr val="000000"/>
                          </a:solidFill>
                          <a:latin typeface="Calibri"/>
                          <a:ea typeface="Calibri"/>
                          <a:cs typeface="Calibri"/>
                          <a:sym typeface="Calibri"/>
                        </a:rPr>
                        <a:t> For </a:t>
                      </a:r>
                      <a:r>
                        <a:rPr b="1" i="0" lang="en-US" sz="900" u="none" cap="none" strike="noStrike">
                          <a:solidFill>
                            <a:srgbClr val="000000"/>
                          </a:solidFill>
                          <a:latin typeface="Calibri"/>
                          <a:ea typeface="Calibri"/>
                          <a:cs typeface="Calibri"/>
                          <a:sym typeface="Calibri"/>
                        </a:rPr>
                        <a:t>A</a:t>
                      </a:r>
                      <a:endParaRPr b="0" i="0" sz="900" u="none" cap="none" strike="noStrike">
                        <a:solidFill>
                          <a:srgbClr val="000000"/>
                        </a:solidFill>
                        <a:latin typeface="Calibri"/>
                        <a:ea typeface="Calibri"/>
                        <a:cs typeface="Calibri"/>
                        <a:sym typeface="Calibri"/>
                      </a:endParaRPr>
                    </a:p>
                  </a:txBody>
                  <a:tcPr marT="3525" marB="0" marR="3525" marL="3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r>
            </a:tbl>
          </a:graphicData>
        </a:graphic>
      </p:graphicFrame>
      <p:sp>
        <p:nvSpPr>
          <p:cNvPr id="555" name="Google Shape;555;p11"/>
          <p:cNvSpPr txBox="1"/>
          <p:nvPr/>
        </p:nvSpPr>
        <p:spPr>
          <a:xfrm>
            <a:off x="1120642" y="1052548"/>
            <a:ext cx="3886236" cy="611187"/>
          </a:xfrm>
          <a:prstGeom prst="rect">
            <a:avLst/>
          </a:prstGeom>
          <a:noFill/>
          <a:ln>
            <a:noFill/>
          </a:ln>
        </p:spPr>
        <p:txBody>
          <a:bodyPr anchorCtr="0" anchor="ctr" bIns="0" lIns="0" spcFirstLastPara="1" rIns="0" wrap="square" tIns="0">
            <a:normAutofit/>
          </a:bodyPr>
          <a:lstStyle/>
          <a:p>
            <a:pPr indent="-285750" lvl="0" marL="285750" marR="0" rtl="0" algn="l">
              <a:lnSpc>
                <a:spcPct val="90000"/>
              </a:lnSpc>
              <a:spcBef>
                <a:spcPts val="0"/>
              </a:spcBef>
              <a:spcAft>
                <a:spcPts val="0"/>
              </a:spcAft>
              <a:buClr>
                <a:schemeClr val="dk1"/>
              </a:buClr>
              <a:buSzPts val="1800"/>
              <a:buFont typeface="Noto Sans Symbols"/>
              <a:buChar char="✔"/>
            </a:pPr>
            <a:r>
              <a:rPr b="1" i="0" lang="en-US" sz="1800">
                <a:solidFill>
                  <a:schemeClr val="dk1"/>
                </a:solidFill>
                <a:latin typeface="Arial"/>
                <a:ea typeface="Arial"/>
                <a:cs typeface="Arial"/>
                <a:sym typeface="Arial"/>
              </a:rPr>
              <a:t>PAIRWISE COMPARISON</a:t>
            </a:r>
            <a:endParaRPr/>
          </a:p>
        </p:txBody>
      </p:sp>
      <p:sp>
        <p:nvSpPr>
          <p:cNvPr id="556" name="Google Shape;556;p11"/>
          <p:cNvSpPr/>
          <p:nvPr/>
        </p:nvSpPr>
        <p:spPr>
          <a:xfrm>
            <a:off x="9821590" y="1157490"/>
            <a:ext cx="273050" cy="249721"/>
          </a:xfrm>
          <a:prstGeom prst="star5">
            <a:avLst>
              <a:gd fmla="val 19098" name="adj"/>
              <a:gd fmla="val 105146" name="hf"/>
              <a:gd fmla="val 110557" name="vf"/>
            </a:avLst>
          </a:prstGeom>
          <a:solidFill>
            <a:srgbClr val="F9D85D"/>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7" name="Google Shape;557;p11"/>
          <p:cNvSpPr/>
          <p:nvPr/>
        </p:nvSpPr>
        <p:spPr>
          <a:xfrm>
            <a:off x="9206436" y="5524791"/>
            <a:ext cx="730808" cy="414173"/>
          </a:xfrm>
          <a:prstGeom prst="flowChartAlternateProcess">
            <a:avLst/>
          </a:prstGeom>
          <a:solidFill>
            <a:srgbClr val="FF0000"/>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ctr">
              <a:spcBef>
                <a:spcPts val="0"/>
              </a:spcBef>
              <a:spcAft>
                <a:spcPts val="0"/>
              </a:spcAft>
              <a:buNone/>
            </a:pPr>
            <a:r>
              <a:rPr i="0" lang="en-US" sz="1050">
                <a:solidFill>
                  <a:schemeClr val="lt1"/>
                </a:solidFill>
                <a:latin typeface="Arial"/>
                <a:ea typeface="Arial"/>
                <a:cs typeface="Arial"/>
                <a:sym typeface="Arial"/>
              </a:rPr>
              <a:t>WINNING CONCEPT</a:t>
            </a:r>
            <a:endParaRPr sz="1050">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1" name="Shape 561"/>
        <p:cNvGrpSpPr/>
        <p:nvPr/>
      </p:nvGrpSpPr>
      <p:grpSpPr>
        <a:xfrm>
          <a:off x="0" y="0"/>
          <a:ext cx="0" cy="0"/>
          <a:chOff x="0" y="0"/>
          <a:chExt cx="0" cy="0"/>
        </a:xfrm>
      </p:grpSpPr>
      <p:pic>
        <p:nvPicPr>
          <p:cNvPr id="562" name="Google Shape;562;p12"/>
          <p:cNvPicPr preferRelativeResize="0"/>
          <p:nvPr/>
        </p:nvPicPr>
        <p:blipFill rotWithShape="1">
          <a:blip r:embed="rId3">
            <a:alphaModFix/>
          </a:blip>
          <a:srcRect b="0" l="3126" r="10069" t="0"/>
          <a:stretch/>
        </p:blipFill>
        <p:spPr>
          <a:xfrm>
            <a:off x="-1" y="0"/>
            <a:ext cx="12192001" cy="6858000"/>
          </a:xfrm>
          <a:prstGeom prst="rect">
            <a:avLst/>
          </a:prstGeom>
          <a:noFill/>
          <a:ln>
            <a:noFill/>
          </a:ln>
        </p:spPr>
      </p:pic>
      <p:sp>
        <p:nvSpPr>
          <p:cNvPr id="563" name="Google Shape;563;p12"/>
          <p:cNvSpPr txBox="1"/>
          <p:nvPr/>
        </p:nvSpPr>
        <p:spPr>
          <a:xfrm>
            <a:off x="346690" y="215685"/>
            <a:ext cx="459745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rgbClr val="87C3CD"/>
                </a:solidFill>
                <a:latin typeface="Arial"/>
                <a:ea typeface="Arial"/>
                <a:cs typeface="Arial"/>
                <a:sym typeface="Arial"/>
              </a:rPr>
              <a:t>Design Stage</a:t>
            </a:r>
            <a:endParaRPr sz="5400">
              <a:solidFill>
                <a:srgbClr val="87C3CD"/>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13"/>
          <p:cNvSpPr txBox="1"/>
          <p:nvPr>
            <p:ph type="title"/>
          </p:nvPr>
        </p:nvSpPr>
        <p:spPr>
          <a:xfrm>
            <a:off x="1154522" y="312046"/>
            <a:ext cx="4941477" cy="6108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000"/>
              <a:buFont typeface="Arial"/>
              <a:buNone/>
            </a:pPr>
            <a:r>
              <a:rPr lang="en-US" sz="4000"/>
              <a:t>Components</a:t>
            </a:r>
            <a:endParaRPr/>
          </a:p>
        </p:txBody>
      </p:sp>
      <p:pic>
        <p:nvPicPr>
          <p:cNvPr id="569" name="Google Shape;569;p13"/>
          <p:cNvPicPr preferRelativeResize="0"/>
          <p:nvPr/>
        </p:nvPicPr>
        <p:blipFill rotWithShape="1">
          <a:blip r:embed="rId3">
            <a:alphaModFix/>
          </a:blip>
          <a:srcRect b="0" l="0" r="0" t="0"/>
          <a:stretch/>
        </p:blipFill>
        <p:spPr>
          <a:xfrm>
            <a:off x="1055340" y="1166135"/>
            <a:ext cx="1206867" cy="1206867"/>
          </a:xfrm>
          <a:prstGeom prst="rect">
            <a:avLst/>
          </a:prstGeom>
          <a:noFill/>
          <a:ln>
            <a:noFill/>
          </a:ln>
        </p:spPr>
      </p:pic>
      <p:pic>
        <p:nvPicPr>
          <p:cNvPr id="570" name="Google Shape;570;p13"/>
          <p:cNvPicPr preferRelativeResize="0"/>
          <p:nvPr/>
        </p:nvPicPr>
        <p:blipFill rotWithShape="1">
          <a:blip r:embed="rId4">
            <a:alphaModFix/>
          </a:blip>
          <a:srcRect b="0" l="0" r="0" t="0"/>
          <a:stretch/>
        </p:blipFill>
        <p:spPr>
          <a:xfrm>
            <a:off x="5754235" y="1230201"/>
            <a:ext cx="1021094" cy="1078735"/>
          </a:xfrm>
          <a:prstGeom prst="rect">
            <a:avLst/>
          </a:prstGeom>
          <a:noFill/>
          <a:ln>
            <a:noFill/>
          </a:ln>
        </p:spPr>
      </p:pic>
      <p:pic>
        <p:nvPicPr>
          <p:cNvPr id="571" name="Google Shape;571;p13"/>
          <p:cNvPicPr preferRelativeResize="0"/>
          <p:nvPr/>
        </p:nvPicPr>
        <p:blipFill rotWithShape="1">
          <a:blip r:embed="rId5">
            <a:alphaModFix/>
          </a:blip>
          <a:srcRect b="0" l="0" r="0" t="0"/>
          <a:stretch/>
        </p:blipFill>
        <p:spPr>
          <a:xfrm>
            <a:off x="3334033" y="1095380"/>
            <a:ext cx="1348376" cy="1348376"/>
          </a:xfrm>
          <a:prstGeom prst="rect">
            <a:avLst/>
          </a:prstGeom>
          <a:noFill/>
          <a:ln>
            <a:noFill/>
          </a:ln>
        </p:spPr>
      </p:pic>
      <p:pic>
        <p:nvPicPr>
          <p:cNvPr descr="Nut (hardware) - Wikipedia" id="572" name="Google Shape;572;p13"/>
          <p:cNvPicPr preferRelativeResize="0"/>
          <p:nvPr/>
        </p:nvPicPr>
        <p:blipFill rotWithShape="1">
          <a:blip r:embed="rId6">
            <a:alphaModFix/>
          </a:blip>
          <a:srcRect b="0" l="0" r="0" t="0"/>
          <a:stretch/>
        </p:blipFill>
        <p:spPr>
          <a:xfrm>
            <a:off x="10012043" y="3036035"/>
            <a:ext cx="1405639" cy="1115586"/>
          </a:xfrm>
          <a:prstGeom prst="rect">
            <a:avLst/>
          </a:prstGeom>
          <a:noFill/>
          <a:ln>
            <a:noFill/>
          </a:ln>
        </p:spPr>
      </p:pic>
      <p:pic>
        <p:nvPicPr>
          <p:cNvPr descr="Everything You Need To Know About Hall Effect Sensors | RS | RS" id="573" name="Google Shape;573;p13"/>
          <p:cNvPicPr preferRelativeResize="0"/>
          <p:nvPr/>
        </p:nvPicPr>
        <p:blipFill rotWithShape="1">
          <a:blip r:embed="rId7">
            <a:alphaModFix/>
          </a:blip>
          <a:srcRect b="38171" l="0" r="36816" t="0"/>
          <a:stretch/>
        </p:blipFill>
        <p:spPr>
          <a:xfrm>
            <a:off x="5999168" y="4733384"/>
            <a:ext cx="707529" cy="636125"/>
          </a:xfrm>
          <a:prstGeom prst="rect">
            <a:avLst/>
          </a:prstGeom>
          <a:noFill/>
          <a:ln>
            <a:noFill/>
          </a:ln>
        </p:spPr>
      </p:pic>
      <p:pic>
        <p:nvPicPr>
          <p:cNvPr id="574" name="Google Shape;574;p13"/>
          <p:cNvPicPr preferRelativeResize="0"/>
          <p:nvPr/>
        </p:nvPicPr>
        <p:blipFill rotWithShape="1">
          <a:blip r:embed="rId8">
            <a:alphaModFix/>
          </a:blip>
          <a:srcRect b="0" l="0" r="0" t="0"/>
          <a:stretch/>
        </p:blipFill>
        <p:spPr>
          <a:xfrm rot="-5400000">
            <a:off x="1376239" y="4663204"/>
            <a:ext cx="615374" cy="947054"/>
          </a:xfrm>
          <a:prstGeom prst="rect">
            <a:avLst/>
          </a:prstGeom>
          <a:noFill/>
          <a:ln>
            <a:noFill/>
          </a:ln>
        </p:spPr>
      </p:pic>
      <p:pic>
        <p:nvPicPr>
          <p:cNvPr id="575" name="Google Shape;575;p13"/>
          <p:cNvPicPr preferRelativeResize="0"/>
          <p:nvPr/>
        </p:nvPicPr>
        <p:blipFill rotWithShape="1">
          <a:blip r:embed="rId9">
            <a:alphaModFix/>
          </a:blip>
          <a:srcRect b="0" l="0" r="0" t="0"/>
          <a:stretch/>
        </p:blipFill>
        <p:spPr>
          <a:xfrm>
            <a:off x="3670312" y="3079842"/>
            <a:ext cx="927623" cy="1027973"/>
          </a:xfrm>
          <a:prstGeom prst="rect">
            <a:avLst/>
          </a:prstGeom>
          <a:noFill/>
          <a:ln>
            <a:noFill/>
          </a:ln>
        </p:spPr>
      </p:pic>
      <p:pic>
        <p:nvPicPr>
          <p:cNvPr descr="Open Electromagnet Solenoid Valve Plunger Stroke DC 24 V 1 A 10 mm 80g :  Amazon.de: Business, Industry &amp; Science" id="576" name="Google Shape;576;p13"/>
          <p:cNvPicPr preferRelativeResize="0"/>
          <p:nvPr/>
        </p:nvPicPr>
        <p:blipFill rotWithShape="1">
          <a:blip r:embed="rId10">
            <a:alphaModFix/>
          </a:blip>
          <a:srcRect b="0" l="0" r="0" t="0"/>
          <a:stretch/>
        </p:blipFill>
        <p:spPr>
          <a:xfrm>
            <a:off x="1044339" y="3178421"/>
            <a:ext cx="1505098" cy="830814"/>
          </a:xfrm>
          <a:prstGeom prst="rect">
            <a:avLst/>
          </a:prstGeom>
          <a:noFill/>
          <a:ln>
            <a:noFill/>
          </a:ln>
        </p:spPr>
      </p:pic>
      <p:pic>
        <p:nvPicPr>
          <p:cNvPr id="577" name="Google Shape;577;p13"/>
          <p:cNvPicPr preferRelativeResize="0"/>
          <p:nvPr/>
        </p:nvPicPr>
        <p:blipFill rotWithShape="1">
          <a:blip r:embed="rId11">
            <a:alphaModFix/>
          </a:blip>
          <a:srcRect b="0" l="0" r="0" t="0"/>
          <a:stretch/>
        </p:blipFill>
        <p:spPr>
          <a:xfrm>
            <a:off x="9943825" y="1241366"/>
            <a:ext cx="1348375" cy="1056405"/>
          </a:xfrm>
          <a:prstGeom prst="rect">
            <a:avLst/>
          </a:prstGeom>
          <a:noFill/>
          <a:ln>
            <a:noFill/>
          </a:ln>
        </p:spPr>
      </p:pic>
      <p:pic>
        <p:nvPicPr>
          <p:cNvPr id="578" name="Google Shape;578;p13"/>
          <p:cNvPicPr preferRelativeResize="0"/>
          <p:nvPr/>
        </p:nvPicPr>
        <p:blipFill rotWithShape="1">
          <a:blip r:embed="rId12">
            <a:alphaModFix/>
          </a:blip>
          <a:srcRect b="0" l="0" r="0" t="0"/>
          <a:stretch/>
        </p:blipFill>
        <p:spPr>
          <a:xfrm>
            <a:off x="7767309" y="3031899"/>
            <a:ext cx="1123859" cy="1123859"/>
          </a:xfrm>
          <a:prstGeom prst="rect">
            <a:avLst/>
          </a:prstGeom>
          <a:noFill/>
          <a:ln>
            <a:noFill/>
          </a:ln>
        </p:spPr>
      </p:pic>
      <p:sp>
        <p:nvSpPr>
          <p:cNvPr id="579" name="Google Shape;579;p13"/>
          <p:cNvSpPr/>
          <p:nvPr/>
        </p:nvSpPr>
        <p:spPr>
          <a:xfrm>
            <a:off x="1021561" y="2444443"/>
            <a:ext cx="1433830" cy="288000"/>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DC MOTOR</a:t>
            </a:r>
            <a:endParaRPr sz="1200">
              <a:solidFill>
                <a:schemeClr val="dk1"/>
              </a:solidFill>
              <a:latin typeface="Arial"/>
              <a:ea typeface="Arial"/>
              <a:cs typeface="Arial"/>
              <a:sym typeface="Arial"/>
            </a:endParaRPr>
          </a:p>
        </p:txBody>
      </p:sp>
      <p:sp>
        <p:nvSpPr>
          <p:cNvPr id="580" name="Google Shape;580;p13"/>
          <p:cNvSpPr/>
          <p:nvPr/>
        </p:nvSpPr>
        <p:spPr>
          <a:xfrm>
            <a:off x="3220564" y="2432229"/>
            <a:ext cx="1549474" cy="288000"/>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ESP32 BOARD</a:t>
            </a:r>
            <a:endParaRPr sz="1200">
              <a:solidFill>
                <a:schemeClr val="dk1"/>
              </a:solidFill>
              <a:latin typeface="Arial"/>
              <a:ea typeface="Arial"/>
              <a:cs typeface="Arial"/>
              <a:sym typeface="Arial"/>
            </a:endParaRPr>
          </a:p>
        </p:txBody>
      </p:sp>
      <p:sp>
        <p:nvSpPr>
          <p:cNvPr id="581" name="Google Shape;581;p13"/>
          <p:cNvSpPr/>
          <p:nvPr/>
        </p:nvSpPr>
        <p:spPr>
          <a:xfrm>
            <a:off x="5441594" y="2332559"/>
            <a:ext cx="1639594" cy="446992"/>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L298N MOTOR </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DRIVER</a:t>
            </a:r>
            <a:endParaRPr sz="1200">
              <a:solidFill>
                <a:schemeClr val="dk1"/>
              </a:solidFill>
              <a:latin typeface="Arial"/>
              <a:ea typeface="Arial"/>
              <a:cs typeface="Arial"/>
              <a:sym typeface="Arial"/>
            </a:endParaRPr>
          </a:p>
        </p:txBody>
      </p:sp>
      <p:sp>
        <p:nvSpPr>
          <p:cNvPr id="582" name="Google Shape;582;p13"/>
          <p:cNvSpPr/>
          <p:nvPr/>
        </p:nvSpPr>
        <p:spPr>
          <a:xfrm>
            <a:off x="924025" y="4226194"/>
            <a:ext cx="1789257" cy="423816"/>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DC SOLENOID ELECTROMAGNET</a:t>
            </a:r>
            <a:endParaRPr sz="1200">
              <a:solidFill>
                <a:schemeClr val="dk1"/>
              </a:solidFill>
              <a:latin typeface="Arial"/>
              <a:ea typeface="Arial"/>
              <a:cs typeface="Arial"/>
              <a:sym typeface="Arial"/>
            </a:endParaRPr>
          </a:p>
        </p:txBody>
      </p:sp>
      <p:sp>
        <p:nvSpPr>
          <p:cNvPr id="583" name="Google Shape;583;p13"/>
          <p:cNvSpPr/>
          <p:nvPr/>
        </p:nvSpPr>
        <p:spPr>
          <a:xfrm>
            <a:off x="3281840" y="4307148"/>
            <a:ext cx="1704565" cy="288000"/>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OLED DISPLAY</a:t>
            </a:r>
            <a:endParaRPr sz="1200">
              <a:solidFill>
                <a:schemeClr val="dk1"/>
              </a:solidFill>
              <a:latin typeface="Arial"/>
              <a:ea typeface="Arial"/>
              <a:cs typeface="Arial"/>
              <a:sym typeface="Arial"/>
            </a:endParaRPr>
          </a:p>
        </p:txBody>
      </p:sp>
      <p:sp>
        <p:nvSpPr>
          <p:cNvPr id="584" name="Google Shape;584;p13"/>
          <p:cNvSpPr/>
          <p:nvPr/>
        </p:nvSpPr>
        <p:spPr>
          <a:xfrm>
            <a:off x="5540888" y="4204520"/>
            <a:ext cx="1433830" cy="467163"/>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ADAPTER</a:t>
            </a:r>
            <a:endParaRPr/>
          </a:p>
          <a:p>
            <a:pPr indent="0" lvl="0" marL="0" marR="0" rtl="0" algn="ctr">
              <a:spcBef>
                <a:spcPts val="0"/>
              </a:spcBef>
              <a:spcAft>
                <a:spcPts val="0"/>
              </a:spcAft>
              <a:buNone/>
            </a:pPr>
            <a:r>
              <a:rPr lang="en-US" sz="1200">
                <a:solidFill>
                  <a:schemeClr val="dk1"/>
                </a:solidFill>
                <a:latin typeface="Arial"/>
                <a:ea typeface="Arial"/>
                <a:cs typeface="Arial"/>
                <a:sym typeface="Arial"/>
              </a:rPr>
              <a:t>(DC POWER)</a:t>
            </a:r>
            <a:endParaRPr sz="1200">
              <a:solidFill>
                <a:schemeClr val="dk1"/>
              </a:solidFill>
              <a:latin typeface="Arial"/>
              <a:ea typeface="Arial"/>
              <a:cs typeface="Arial"/>
              <a:sym typeface="Arial"/>
            </a:endParaRPr>
          </a:p>
        </p:txBody>
      </p:sp>
      <p:sp>
        <p:nvSpPr>
          <p:cNvPr id="585" name="Google Shape;585;p13"/>
          <p:cNvSpPr/>
          <p:nvPr/>
        </p:nvSpPr>
        <p:spPr>
          <a:xfrm>
            <a:off x="963739" y="5590001"/>
            <a:ext cx="1789257" cy="288000"/>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MICRO LIMIT SWITCH</a:t>
            </a:r>
            <a:endParaRPr sz="1200">
              <a:solidFill>
                <a:schemeClr val="dk1"/>
              </a:solidFill>
              <a:latin typeface="Arial"/>
              <a:ea typeface="Arial"/>
              <a:cs typeface="Arial"/>
              <a:sym typeface="Arial"/>
            </a:endParaRPr>
          </a:p>
        </p:txBody>
      </p:sp>
      <p:sp>
        <p:nvSpPr>
          <p:cNvPr id="586" name="Google Shape;586;p13"/>
          <p:cNvSpPr/>
          <p:nvPr/>
        </p:nvSpPr>
        <p:spPr>
          <a:xfrm>
            <a:off x="5477683" y="5590001"/>
            <a:ext cx="1639594" cy="288000"/>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49E HALL SENSOR</a:t>
            </a:r>
            <a:endParaRPr/>
          </a:p>
        </p:txBody>
      </p:sp>
      <p:sp>
        <p:nvSpPr>
          <p:cNvPr id="587" name="Google Shape;587;p13"/>
          <p:cNvSpPr/>
          <p:nvPr/>
        </p:nvSpPr>
        <p:spPr>
          <a:xfrm>
            <a:off x="7540494" y="4232876"/>
            <a:ext cx="1682614" cy="288000"/>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GT2 DRIVE BELT</a:t>
            </a:r>
            <a:endParaRPr/>
          </a:p>
        </p:txBody>
      </p:sp>
      <p:sp>
        <p:nvSpPr>
          <p:cNvPr id="588" name="Google Shape;588;p13"/>
          <p:cNvSpPr/>
          <p:nvPr/>
        </p:nvSpPr>
        <p:spPr>
          <a:xfrm>
            <a:off x="7685364" y="2332558"/>
            <a:ext cx="1416421" cy="288000"/>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PULLEY</a:t>
            </a:r>
            <a:endParaRPr sz="1200">
              <a:solidFill>
                <a:schemeClr val="dk1"/>
              </a:solidFill>
              <a:latin typeface="Arial"/>
              <a:ea typeface="Arial"/>
              <a:cs typeface="Arial"/>
              <a:sym typeface="Arial"/>
            </a:endParaRPr>
          </a:p>
        </p:txBody>
      </p:sp>
      <p:sp>
        <p:nvSpPr>
          <p:cNvPr id="589" name="Google Shape;589;p13"/>
          <p:cNvSpPr/>
          <p:nvPr/>
        </p:nvSpPr>
        <p:spPr>
          <a:xfrm>
            <a:off x="9868209" y="2270464"/>
            <a:ext cx="1549473" cy="467164"/>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LINEAR BALL BEARINGS</a:t>
            </a:r>
            <a:endParaRPr/>
          </a:p>
        </p:txBody>
      </p:sp>
      <p:sp>
        <p:nvSpPr>
          <p:cNvPr id="590" name="Google Shape;590;p13"/>
          <p:cNvSpPr/>
          <p:nvPr/>
        </p:nvSpPr>
        <p:spPr>
          <a:xfrm>
            <a:off x="9935551" y="4152659"/>
            <a:ext cx="1547744" cy="556629"/>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SCREWS &amp; FASTENERS </a:t>
            </a:r>
            <a:endParaRPr/>
          </a:p>
        </p:txBody>
      </p:sp>
      <p:pic>
        <p:nvPicPr>
          <p:cNvPr id="591" name="Google Shape;591;p13"/>
          <p:cNvPicPr preferRelativeResize="0"/>
          <p:nvPr/>
        </p:nvPicPr>
        <p:blipFill rotWithShape="1">
          <a:blip r:embed="rId13">
            <a:alphaModFix/>
          </a:blip>
          <a:srcRect b="0" l="0" r="0" t="0"/>
          <a:stretch/>
        </p:blipFill>
        <p:spPr>
          <a:xfrm>
            <a:off x="7847155" y="1241365"/>
            <a:ext cx="1024844" cy="1056406"/>
          </a:xfrm>
          <a:prstGeom prst="rect">
            <a:avLst/>
          </a:prstGeom>
          <a:noFill/>
          <a:ln>
            <a:noFill/>
          </a:ln>
        </p:spPr>
      </p:pic>
      <p:pic>
        <p:nvPicPr>
          <p:cNvPr id="592" name="Google Shape;592;p13"/>
          <p:cNvPicPr preferRelativeResize="0"/>
          <p:nvPr/>
        </p:nvPicPr>
        <p:blipFill rotWithShape="1">
          <a:blip r:embed="rId14">
            <a:alphaModFix/>
          </a:blip>
          <a:srcRect b="0" l="0" r="0" t="0"/>
          <a:stretch/>
        </p:blipFill>
        <p:spPr>
          <a:xfrm rot="5400000">
            <a:off x="8109504" y="4421985"/>
            <a:ext cx="636125" cy="1429493"/>
          </a:xfrm>
          <a:prstGeom prst="rect">
            <a:avLst/>
          </a:prstGeom>
          <a:noFill/>
          <a:ln>
            <a:noFill/>
          </a:ln>
        </p:spPr>
      </p:pic>
      <p:pic>
        <p:nvPicPr>
          <p:cNvPr id="593" name="Google Shape;593;p13"/>
          <p:cNvPicPr preferRelativeResize="0"/>
          <p:nvPr/>
        </p:nvPicPr>
        <p:blipFill rotWithShape="1">
          <a:blip r:embed="rId15">
            <a:alphaModFix/>
          </a:blip>
          <a:srcRect b="0" l="0" r="0" t="0"/>
          <a:stretch/>
        </p:blipFill>
        <p:spPr>
          <a:xfrm>
            <a:off x="5869172" y="2961464"/>
            <a:ext cx="777262" cy="1059726"/>
          </a:xfrm>
          <a:prstGeom prst="rect">
            <a:avLst/>
          </a:prstGeom>
          <a:noFill/>
          <a:ln>
            <a:noFill/>
          </a:ln>
        </p:spPr>
      </p:pic>
      <p:pic>
        <p:nvPicPr>
          <p:cNvPr id="594" name="Google Shape;594;p13"/>
          <p:cNvPicPr preferRelativeResize="0"/>
          <p:nvPr/>
        </p:nvPicPr>
        <p:blipFill rotWithShape="1">
          <a:blip r:embed="rId16">
            <a:alphaModFix/>
          </a:blip>
          <a:srcRect b="2723" l="1521" r="31218" t="23784"/>
          <a:stretch/>
        </p:blipFill>
        <p:spPr>
          <a:xfrm>
            <a:off x="10540024" y="4785730"/>
            <a:ext cx="558594" cy="702002"/>
          </a:xfrm>
          <a:prstGeom prst="rect">
            <a:avLst/>
          </a:prstGeom>
          <a:noFill/>
          <a:ln>
            <a:noFill/>
          </a:ln>
        </p:spPr>
      </p:pic>
      <p:pic>
        <p:nvPicPr>
          <p:cNvPr id="595" name="Google Shape;595;p13"/>
          <p:cNvPicPr preferRelativeResize="0"/>
          <p:nvPr/>
        </p:nvPicPr>
        <p:blipFill rotWithShape="1">
          <a:blip r:embed="rId17">
            <a:alphaModFix/>
          </a:blip>
          <a:srcRect b="0" l="0" r="0" t="0"/>
          <a:stretch/>
        </p:blipFill>
        <p:spPr>
          <a:xfrm rot="10800000">
            <a:off x="3516069" y="4736098"/>
            <a:ext cx="1234171" cy="636124"/>
          </a:xfrm>
          <a:prstGeom prst="rect">
            <a:avLst/>
          </a:prstGeom>
          <a:noFill/>
          <a:ln>
            <a:noFill/>
          </a:ln>
        </p:spPr>
      </p:pic>
      <p:sp>
        <p:nvSpPr>
          <p:cNvPr id="596" name="Google Shape;596;p13"/>
          <p:cNvSpPr/>
          <p:nvPr/>
        </p:nvSpPr>
        <p:spPr>
          <a:xfrm>
            <a:off x="3287522" y="5590001"/>
            <a:ext cx="1704565" cy="288000"/>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MOSFET SWITCH</a:t>
            </a:r>
            <a:endParaRPr sz="1200">
              <a:solidFill>
                <a:schemeClr val="dk1"/>
              </a:solidFill>
              <a:latin typeface="Arial"/>
              <a:ea typeface="Arial"/>
              <a:cs typeface="Arial"/>
              <a:sym typeface="Arial"/>
            </a:endParaRPr>
          </a:p>
        </p:txBody>
      </p:sp>
      <p:sp>
        <p:nvSpPr>
          <p:cNvPr id="597" name="Google Shape;597;p13"/>
          <p:cNvSpPr/>
          <p:nvPr/>
        </p:nvSpPr>
        <p:spPr>
          <a:xfrm>
            <a:off x="7602873" y="5590000"/>
            <a:ext cx="1704565" cy="399831"/>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DC-DC VOLTAGE CONVERTER</a:t>
            </a:r>
            <a:endParaRPr sz="1200">
              <a:solidFill>
                <a:schemeClr val="dk1"/>
              </a:solidFill>
              <a:latin typeface="Arial"/>
              <a:ea typeface="Arial"/>
              <a:cs typeface="Arial"/>
              <a:sym typeface="Arial"/>
            </a:endParaRPr>
          </a:p>
        </p:txBody>
      </p:sp>
      <p:sp>
        <p:nvSpPr>
          <p:cNvPr id="598" name="Google Shape;598;p13"/>
          <p:cNvSpPr/>
          <p:nvPr/>
        </p:nvSpPr>
        <p:spPr>
          <a:xfrm>
            <a:off x="9967038" y="5590001"/>
            <a:ext cx="1704565" cy="288000"/>
          </a:xfrm>
          <a:prstGeom prst="snip2DiagRect">
            <a:avLst>
              <a:gd fmla="val 0" name="adj1"/>
              <a:gd fmla="val 16667" name="adj2"/>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PUSH BUTTON</a:t>
            </a:r>
            <a:endParaRPr sz="12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4"/>
          <p:cNvSpPr txBox="1"/>
          <p:nvPr>
            <p:ph type="title"/>
          </p:nvPr>
        </p:nvSpPr>
        <p:spPr>
          <a:xfrm>
            <a:off x="1154522" y="312046"/>
            <a:ext cx="5668309" cy="610863"/>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Electrical Circuit Design</a:t>
            </a:r>
            <a:endParaRPr/>
          </a:p>
        </p:txBody>
      </p:sp>
      <p:sp>
        <p:nvSpPr>
          <p:cNvPr id="605" name="Google Shape;605;p14"/>
          <p:cNvSpPr txBox="1"/>
          <p:nvPr/>
        </p:nvSpPr>
        <p:spPr>
          <a:xfrm>
            <a:off x="825501" y="1171092"/>
            <a:ext cx="4853574" cy="4770935"/>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Power Supply : </a:t>
            </a:r>
            <a:endParaRPr/>
          </a:p>
          <a:p>
            <a:pPr indent="-228600" lvl="1" marL="685800" marR="0" rtl="0" algn="just">
              <a:lnSpc>
                <a:spcPct val="90000"/>
              </a:lnSpc>
              <a:spcBef>
                <a:spcPts val="50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12v 3A DC adapter as main power supply unit.</a:t>
            </a:r>
            <a:endParaRPr/>
          </a:p>
          <a:p>
            <a:pPr indent="-228600" lvl="1" marL="685800" marR="0" rtl="0" algn="just">
              <a:lnSpc>
                <a:spcPct val="90000"/>
              </a:lnSpc>
              <a:spcBef>
                <a:spcPts val="50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Independent voltage regulators to adjust motor driver and esp-32 voltage separately.</a:t>
            </a:r>
            <a:endParaRPr/>
          </a:p>
          <a:p>
            <a:pPr indent="-228600" lvl="0" marL="228600" marR="0" rtl="0" algn="just">
              <a:lnSpc>
                <a:spcPct val="90000"/>
              </a:lnSpc>
              <a:spcBef>
                <a:spcPts val="100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Controllers &amp; Drivers:</a:t>
            </a:r>
            <a:endParaRPr/>
          </a:p>
          <a:p>
            <a:pPr indent="-228600" lvl="1" marL="685800" marR="0" rtl="0" algn="just">
              <a:lnSpc>
                <a:spcPct val="90000"/>
              </a:lnSpc>
              <a:spcBef>
                <a:spcPts val="50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ESP-32 microcontroller, L298N Motor Driver , MOSFET Switch</a:t>
            </a:r>
            <a:endParaRPr/>
          </a:p>
          <a:p>
            <a:pPr indent="-228600" lvl="0" marL="228600" marR="0" rtl="0" algn="just">
              <a:lnSpc>
                <a:spcPct val="90000"/>
              </a:lnSpc>
              <a:spcBef>
                <a:spcPts val="100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Actuators :</a:t>
            </a:r>
            <a:endParaRPr/>
          </a:p>
          <a:p>
            <a:pPr indent="-228600" lvl="1" marL="685800" marR="0" rtl="0" algn="just">
              <a:lnSpc>
                <a:spcPct val="90000"/>
              </a:lnSpc>
              <a:spcBef>
                <a:spcPts val="50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6-12v DC Geared Motors with 48:1 gear reduction as main drive for X &amp; Y Axis.</a:t>
            </a:r>
            <a:endParaRPr/>
          </a:p>
          <a:p>
            <a:pPr indent="-228600" lvl="1" marL="685800" marR="0" rtl="0" algn="just">
              <a:lnSpc>
                <a:spcPct val="90000"/>
              </a:lnSpc>
              <a:spcBef>
                <a:spcPts val="50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12vDC 5N Solenoid for pen up &amp; down motion.</a:t>
            </a:r>
            <a:endParaRPr/>
          </a:p>
          <a:p>
            <a:pPr indent="-228600" lvl="0" marL="228600" marR="0" rtl="0" algn="just">
              <a:lnSpc>
                <a:spcPct val="90000"/>
              </a:lnSpc>
              <a:spcBef>
                <a:spcPts val="100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Sensors :</a:t>
            </a:r>
            <a:endParaRPr/>
          </a:p>
          <a:p>
            <a:pPr indent="-228600" lvl="1" marL="685800" marR="0" rtl="0" algn="just">
              <a:lnSpc>
                <a:spcPct val="90000"/>
              </a:lnSpc>
              <a:spcBef>
                <a:spcPts val="50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4 Hall sensors used as encoders for position feedback.  </a:t>
            </a:r>
            <a:endParaRPr/>
          </a:p>
          <a:p>
            <a:pPr indent="-228600" lvl="1" marL="685800" marR="0" rtl="0" algn="just">
              <a:lnSpc>
                <a:spcPct val="90000"/>
              </a:lnSpc>
              <a:spcBef>
                <a:spcPts val="50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4 Limit switches for calibration &amp; collision detection in  X-Y plane.</a:t>
            </a:r>
            <a:endParaRPr/>
          </a:p>
          <a:p>
            <a:pPr indent="-228600" lvl="0" marL="228600" marR="0" rtl="0" algn="just">
              <a:lnSpc>
                <a:spcPct val="90000"/>
              </a:lnSpc>
              <a:spcBef>
                <a:spcPts val="100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User Interface:</a:t>
            </a:r>
            <a:endParaRPr/>
          </a:p>
          <a:p>
            <a:pPr indent="-228600" lvl="1" marL="685800" marR="0" rtl="0" algn="just">
              <a:lnSpc>
                <a:spcPct val="90000"/>
              </a:lnSpc>
              <a:spcBef>
                <a:spcPts val="50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0.96 inch OLED display for plotter status ,notifications &amp; warning.</a:t>
            </a:r>
            <a:endParaRPr/>
          </a:p>
          <a:p>
            <a:pPr indent="-228600" lvl="1" marL="685800" marR="0" rtl="0" algn="just">
              <a:lnSpc>
                <a:spcPct val="90000"/>
              </a:lnSpc>
              <a:spcBef>
                <a:spcPts val="50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Red push button for engaging E-stop in case of emergency.</a:t>
            </a:r>
            <a:endParaRPr/>
          </a:p>
          <a:p>
            <a:pPr indent="-228600" lvl="0" marL="228600" marR="0" rtl="0" algn="just">
              <a:lnSpc>
                <a:spcPct val="90000"/>
              </a:lnSpc>
              <a:spcBef>
                <a:spcPts val="1000"/>
              </a:spcBef>
              <a:spcAft>
                <a:spcPts val="0"/>
              </a:spcAft>
              <a:buClr>
                <a:schemeClr val="dk1"/>
              </a:buClr>
              <a:buSzPts val="1200"/>
              <a:buFont typeface="Noto Sans Symbols"/>
              <a:buChar char="✔"/>
            </a:pPr>
            <a:r>
              <a:rPr b="0" i="0" lang="en-US" sz="1200">
                <a:solidFill>
                  <a:schemeClr val="dk1"/>
                </a:solidFill>
                <a:latin typeface="Arial"/>
                <a:ea typeface="Arial"/>
                <a:cs typeface="Arial"/>
                <a:sym typeface="Arial"/>
              </a:rPr>
              <a:t>Perf-board and twisted pair cables are used for the construction of circuit instead of breadboard to avoid signal noise due to loose connections and interference, improving overall reliability and accuracy of the system. </a:t>
            </a:r>
            <a:endParaRPr/>
          </a:p>
          <a:p>
            <a:pPr indent="-139700" lvl="0" marL="228600" marR="0" rtl="0" algn="just">
              <a:lnSpc>
                <a:spcPct val="90000"/>
              </a:lnSpc>
              <a:spcBef>
                <a:spcPts val="1000"/>
              </a:spcBef>
              <a:spcAft>
                <a:spcPts val="0"/>
              </a:spcAft>
              <a:buClr>
                <a:schemeClr val="dk1"/>
              </a:buClr>
              <a:buSzPts val="1400"/>
              <a:buFont typeface="Noto Sans Symbols"/>
              <a:buNone/>
            </a:pPr>
            <a:r>
              <a:t/>
            </a:r>
            <a:endParaRPr b="0" i="0" sz="1400">
              <a:solidFill>
                <a:schemeClr val="dk1"/>
              </a:solidFill>
              <a:latin typeface="Arial"/>
              <a:ea typeface="Arial"/>
              <a:cs typeface="Arial"/>
              <a:sym typeface="Arial"/>
            </a:endParaRPr>
          </a:p>
        </p:txBody>
      </p:sp>
      <p:grpSp>
        <p:nvGrpSpPr>
          <p:cNvPr id="606" name="Google Shape;606;p14"/>
          <p:cNvGrpSpPr/>
          <p:nvPr/>
        </p:nvGrpSpPr>
        <p:grpSpPr>
          <a:xfrm>
            <a:off x="5550296" y="860942"/>
            <a:ext cx="6554445" cy="5139843"/>
            <a:chOff x="5550296" y="860942"/>
            <a:chExt cx="6554445" cy="5139843"/>
          </a:xfrm>
        </p:grpSpPr>
        <p:sp>
          <p:nvSpPr>
            <p:cNvPr id="607" name="Google Shape;607;p14"/>
            <p:cNvSpPr/>
            <p:nvPr/>
          </p:nvSpPr>
          <p:spPr>
            <a:xfrm>
              <a:off x="6559062" y="3068516"/>
              <a:ext cx="2730713" cy="2989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8" name="Google Shape;608;p14"/>
            <p:cNvPicPr preferRelativeResize="0"/>
            <p:nvPr/>
          </p:nvPicPr>
          <p:blipFill rotWithShape="1">
            <a:blip r:embed="rId3">
              <a:alphaModFix/>
            </a:blip>
            <a:srcRect b="0" l="0" r="0" t="0"/>
            <a:stretch/>
          </p:blipFill>
          <p:spPr>
            <a:xfrm>
              <a:off x="5550296" y="910395"/>
              <a:ext cx="6554445" cy="5031632"/>
            </a:xfrm>
            <a:prstGeom prst="rect">
              <a:avLst/>
            </a:prstGeom>
            <a:noFill/>
            <a:ln>
              <a:noFill/>
            </a:ln>
          </p:spPr>
        </p:pic>
        <p:sp>
          <p:nvSpPr>
            <p:cNvPr id="609" name="Google Shape;609;p14"/>
            <p:cNvSpPr txBox="1"/>
            <p:nvPr/>
          </p:nvSpPr>
          <p:spPr>
            <a:xfrm>
              <a:off x="5832387" y="1003485"/>
              <a:ext cx="1229784"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MOSFET Switch</a:t>
              </a:r>
              <a:endParaRPr sz="900">
                <a:solidFill>
                  <a:schemeClr val="dk1"/>
                </a:solidFill>
                <a:latin typeface="Arial"/>
                <a:ea typeface="Arial"/>
                <a:cs typeface="Arial"/>
                <a:sym typeface="Arial"/>
              </a:endParaRPr>
            </a:p>
          </p:txBody>
        </p:sp>
        <p:sp>
          <p:nvSpPr>
            <p:cNvPr id="610" name="Google Shape;610;p14"/>
            <p:cNvSpPr txBox="1"/>
            <p:nvPr/>
          </p:nvSpPr>
          <p:spPr>
            <a:xfrm>
              <a:off x="8059991" y="860942"/>
              <a:ext cx="1229784"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Voltage Regulator</a:t>
              </a:r>
              <a:endParaRPr sz="900">
                <a:solidFill>
                  <a:schemeClr val="dk1"/>
                </a:solidFill>
                <a:latin typeface="Arial"/>
                <a:ea typeface="Arial"/>
                <a:cs typeface="Arial"/>
                <a:sym typeface="Arial"/>
              </a:endParaRPr>
            </a:p>
          </p:txBody>
        </p:sp>
        <p:sp>
          <p:nvSpPr>
            <p:cNvPr id="611" name="Google Shape;611;p14"/>
            <p:cNvSpPr txBox="1"/>
            <p:nvPr/>
          </p:nvSpPr>
          <p:spPr>
            <a:xfrm>
              <a:off x="7672342" y="5769953"/>
              <a:ext cx="1229784"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L298N Motor Driver</a:t>
              </a:r>
              <a:endParaRPr sz="900">
                <a:solidFill>
                  <a:schemeClr val="dk1"/>
                </a:solidFill>
                <a:latin typeface="Arial"/>
                <a:ea typeface="Arial"/>
                <a:cs typeface="Arial"/>
                <a:sym typeface="Arial"/>
              </a:endParaRPr>
            </a:p>
          </p:txBody>
        </p:sp>
        <p:sp>
          <p:nvSpPr>
            <p:cNvPr id="612" name="Google Shape;612;p14"/>
            <p:cNvSpPr txBox="1"/>
            <p:nvPr/>
          </p:nvSpPr>
          <p:spPr>
            <a:xfrm>
              <a:off x="9094905" y="3850387"/>
              <a:ext cx="579450"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ESP-32</a:t>
              </a:r>
              <a:endParaRPr sz="900">
                <a:solidFill>
                  <a:schemeClr val="dk1"/>
                </a:solidFill>
                <a:latin typeface="Arial"/>
                <a:ea typeface="Arial"/>
                <a:cs typeface="Arial"/>
                <a:sym typeface="Arial"/>
              </a:endParaRPr>
            </a:p>
          </p:txBody>
        </p:sp>
        <p:sp>
          <p:nvSpPr>
            <p:cNvPr id="613" name="Google Shape;613;p14"/>
            <p:cNvSpPr txBox="1"/>
            <p:nvPr/>
          </p:nvSpPr>
          <p:spPr>
            <a:xfrm>
              <a:off x="9782114" y="5748374"/>
              <a:ext cx="1229784"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OLED Display</a:t>
              </a:r>
              <a:endParaRPr sz="900">
                <a:solidFill>
                  <a:schemeClr val="dk1"/>
                </a:solidFill>
                <a:latin typeface="Arial"/>
                <a:ea typeface="Arial"/>
                <a:cs typeface="Arial"/>
                <a:sym typeface="Arial"/>
              </a:endParaRPr>
            </a:p>
          </p:txBody>
        </p:sp>
        <p:sp>
          <p:nvSpPr>
            <p:cNvPr id="614" name="Google Shape;614;p14"/>
            <p:cNvSpPr txBox="1"/>
            <p:nvPr/>
          </p:nvSpPr>
          <p:spPr>
            <a:xfrm>
              <a:off x="11334877" y="4538379"/>
              <a:ext cx="642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X4 Limit</a:t>
              </a:r>
              <a:br>
                <a:rPr lang="en-US" sz="900">
                  <a:solidFill>
                    <a:schemeClr val="dk1"/>
                  </a:solidFill>
                  <a:latin typeface="Arial"/>
                  <a:ea typeface="Arial"/>
                  <a:cs typeface="Arial"/>
                  <a:sym typeface="Arial"/>
                </a:rPr>
              </a:br>
              <a:r>
                <a:rPr lang="en-US" sz="900">
                  <a:solidFill>
                    <a:schemeClr val="dk1"/>
                  </a:solidFill>
                  <a:latin typeface="Arial"/>
                  <a:ea typeface="Arial"/>
                  <a:cs typeface="Arial"/>
                  <a:sym typeface="Arial"/>
                </a:rPr>
                <a:t>Switch</a:t>
              </a:r>
              <a:endParaRPr sz="900">
                <a:solidFill>
                  <a:schemeClr val="dk1"/>
                </a:solidFill>
                <a:latin typeface="Arial"/>
                <a:ea typeface="Arial"/>
                <a:cs typeface="Arial"/>
                <a:sym typeface="Arial"/>
              </a:endParaRPr>
            </a:p>
          </p:txBody>
        </p:sp>
        <p:sp>
          <p:nvSpPr>
            <p:cNvPr id="615" name="Google Shape;615;p14"/>
            <p:cNvSpPr txBox="1"/>
            <p:nvPr/>
          </p:nvSpPr>
          <p:spPr>
            <a:xfrm>
              <a:off x="10565013" y="4494398"/>
              <a:ext cx="64291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X4 Hall Sensor</a:t>
              </a:r>
              <a:endParaRPr sz="900">
                <a:solidFill>
                  <a:schemeClr val="dk1"/>
                </a:solidFill>
                <a:latin typeface="Arial"/>
                <a:ea typeface="Arial"/>
                <a:cs typeface="Arial"/>
                <a:sym typeface="Arial"/>
              </a:endParaRPr>
            </a:p>
          </p:txBody>
        </p:sp>
        <p:sp>
          <p:nvSpPr>
            <p:cNvPr id="616" name="Google Shape;616;p14"/>
            <p:cNvSpPr txBox="1"/>
            <p:nvPr/>
          </p:nvSpPr>
          <p:spPr>
            <a:xfrm>
              <a:off x="6085064" y="5539121"/>
              <a:ext cx="924628"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Motors X2</a:t>
              </a:r>
              <a:endParaRPr sz="900">
                <a:solidFill>
                  <a:schemeClr val="dk1"/>
                </a:solidFill>
                <a:latin typeface="Arial"/>
                <a:ea typeface="Arial"/>
                <a:cs typeface="Arial"/>
                <a:sym typeface="Arial"/>
              </a:endParaRPr>
            </a:p>
          </p:txBody>
        </p:sp>
        <p:sp>
          <p:nvSpPr>
            <p:cNvPr id="617" name="Google Shape;617;p14"/>
            <p:cNvSpPr txBox="1"/>
            <p:nvPr/>
          </p:nvSpPr>
          <p:spPr>
            <a:xfrm>
              <a:off x="5634434" y="3490547"/>
              <a:ext cx="924628" cy="2308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DC Solenoid</a:t>
              </a:r>
              <a:endParaRPr sz="900">
                <a:solidFill>
                  <a:schemeClr val="dk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2" name="Shape 622"/>
        <p:cNvGrpSpPr/>
        <p:nvPr/>
      </p:nvGrpSpPr>
      <p:grpSpPr>
        <a:xfrm>
          <a:off x="0" y="0"/>
          <a:ext cx="0" cy="0"/>
          <a:chOff x="0" y="0"/>
          <a:chExt cx="0" cy="0"/>
        </a:xfrm>
      </p:grpSpPr>
      <p:sp>
        <p:nvSpPr>
          <p:cNvPr id="623" name="Google Shape;623;p15"/>
          <p:cNvSpPr/>
          <p:nvPr/>
        </p:nvSpPr>
        <p:spPr>
          <a:xfrm>
            <a:off x="6391422" y="3312356"/>
            <a:ext cx="2730713" cy="2989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4" name="Google Shape;624;p15"/>
          <p:cNvSpPr txBox="1"/>
          <p:nvPr>
            <p:ph type="title"/>
          </p:nvPr>
        </p:nvSpPr>
        <p:spPr>
          <a:xfrm>
            <a:off x="1114215" y="304068"/>
            <a:ext cx="4941888" cy="61118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600"/>
              <a:buFont typeface="Arial"/>
              <a:buNone/>
            </a:pPr>
            <a:r>
              <a:rPr lang="en-US" sz="3600"/>
              <a:t>Mechanical Design</a:t>
            </a:r>
            <a:endParaRPr sz="3600"/>
          </a:p>
        </p:txBody>
      </p:sp>
      <p:sp>
        <p:nvSpPr>
          <p:cNvPr id="625" name="Google Shape;625;p15"/>
          <p:cNvSpPr txBox="1"/>
          <p:nvPr/>
        </p:nvSpPr>
        <p:spPr>
          <a:xfrm>
            <a:off x="905594" y="1030055"/>
            <a:ext cx="4727910" cy="4797889"/>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600"/>
              <a:buFont typeface="Arial"/>
              <a:buNone/>
            </a:pPr>
            <a:r>
              <a:rPr b="0" i="0" lang="en-US" sz="1600">
                <a:solidFill>
                  <a:schemeClr val="dk1"/>
                </a:solidFill>
                <a:latin typeface="Arial"/>
                <a:ea typeface="Arial"/>
                <a:cs typeface="Arial"/>
                <a:sym typeface="Arial"/>
              </a:rPr>
              <a:t>The major aim of mechanical design is to create a robust and functional Pen Plotter which ensures smooth &amp; precise operation.</a:t>
            </a:r>
            <a:endParaRPr/>
          </a:p>
          <a:p>
            <a:pPr indent="0" lvl="0" marL="0" marR="0" rtl="0" algn="just">
              <a:lnSpc>
                <a:spcPct val="90000"/>
              </a:lnSpc>
              <a:spcBef>
                <a:spcPts val="1000"/>
              </a:spcBef>
              <a:spcAft>
                <a:spcPts val="0"/>
              </a:spcAft>
              <a:buClr>
                <a:schemeClr val="dk1"/>
              </a:buClr>
              <a:buSzPts val="1600"/>
              <a:buFont typeface="Arial"/>
              <a:buNone/>
            </a:pPr>
            <a:r>
              <a:rPr b="0" i="0" lang="en-US" sz="1600">
                <a:solidFill>
                  <a:schemeClr val="dk1"/>
                </a:solidFill>
                <a:latin typeface="Arial"/>
                <a:ea typeface="Arial"/>
                <a:cs typeface="Arial"/>
                <a:sym typeface="Arial"/>
              </a:rPr>
              <a:t>The following components were designed accurately by using </a:t>
            </a:r>
            <a:r>
              <a:rPr b="1" i="0" lang="en-US" sz="1600">
                <a:solidFill>
                  <a:schemeClr val="dk1"/>
                </a:solidFill>
                <a:latin typeface="Arial"/>
                <a:ea typeface="Arial"/>
                <a:cs typeface="Arial"/>
                <a:sym typeface="Arial"/>
              </a:rPr>
              <a:t>DSS</a:t>
            </a:r>
            <a:r>
              <a:rPr b="0" i="0" lang="en-US" sz="1600">
                <a:solidFill>
                  <a:schemeClr val="dk1"/>
                </a:solidFill>
                <a:latin typeface="Arial"/>
                <a:ea typeface="Arial"/>
                <a:cs typeface="Arial"/>
                <a:sym typeface="Arial"/>
              </a:rPr>
              <a:t> </a:t>
            </a:r>
            <a:r>
              <a:rPr b="1" i="0" lang="en-US" sz="1600">
                <a:solidFill>
                  <a:schemeClr val="dk1"/>
                </a:solidFill>
                <a:latin typeface="Arial"/>
                <a:ea typeface="Arial"/>
                <a:cs typeface="Arial"/>
                <a:sym typeface="Arial"/>
              </a:rPr>
              <a:t>SolidWorks:</a:t>
            </a:r>
            <a:r>
              <a:rPr b="0" i="0" lang="en-US" sz="1600">
                <a:solidFill>
                  <a:schemeClr val="dk1"/>
                </a:solidFill>
                <a:latin typeface="Arial"/>
                <a:ea typeface="Arial"/>
                <a:cs typeface="Arial"/>
                <a:sym typeface="Arial"/>
              </a:rPr>
              <a:t> </a:t>
            </a:r>
            <a:endParaRPr/>
          </a:p>
          <a:p>
            <a:pPr indent="0" lvl="0" marL="0" marR="0" rtl="0" algn="just">
              <a:lnSpc>
                <a:spcPct val="90000"/>
              </a:lnSpc>
              <a:spcBef>
                <a:spcPts val="1000"/>
              </a:spcBef>
              <a:spcAft>
                <a:spcPts val="0"/>
              </a:spcAft>
              <a:buClr>
                <a:schemeClr val="dk1"/>
              </a:buClr>
              <a:buSzPts val="1600"/>
              <a:buFont typeface="Arial"/>
              <a:buNone/>
            </a:pPr>
            <a:r>
              <a:rPr b="0" i="0" lang="en-US" sz="1600">
                <a:solidFill>
                  <a:schemeClr val="dk1"/>
                </a:solidFill>
                <a:latin typeface="Arial"/>
                <a:ea typeface="Arial"/>
                <a:cs typeface="Arial"/>
                <a:sym typeface="Arial"/>
              </a:rPr>
              <a:t>a) Frame and Structure</a:t>
            </a:r>
            <a:endParaRPr/>
          </a:p>
          <a:p>
            <a:pPr indent="0" lvl="0" marL="0" marR="0" rtl="0" algn="just">
              <a:lnSpc>
                <a:spcPct val="90000"/>
              </a:lnSpc>
              <a:spcBef>
                <a:spcPts val="1000"/>
              </a:spcBef>
              <a:spcAft>
                <a:spcPts val="0"/>
              </a:spcAft>
              <a:buClr>
                <a:schemeClr val="dk1"/>
              </a:buClr>
              <a:buSzPts val="1600"/>
              <a:buFont typeface="Arial"/>
              <a:buNone/>
            </a:pPr>
            <a:r>
              <a:rPr b="0" i="0" lang="en-US" sz="1600">
                <a:solidFill>
                  <a:schemeClr val="dk1"/>
                </a:solidFill>
                <a:latin typeface="Arial"/>
                <a:ea typeface="Arial"/>
                <a:cs typeface="Arial"/>
                <a:sym typeface="Arial"/>
              </a:rPr>
              <a:t>b) Carriage and Slides</a:t>
            </a:r>
            <a:endParaRPr/>
          </a:p>
          <a:p>
            <a:pPr indent="0" lvl="0" marL="0" marR="0" rtl="0" algn="just">
              <a:lnSpc>
                <a:spcPct val="90000"/>
              </a:lnSpc>
              <a:spcBef>
                <a:spcPts val="1000"/>
              </a:spcBef>
              <a:spcAft>
                <a:spcPts val="0"/>
              </a:spcAft>
              <a:buClr>
                <a:schemeClr val="dk1"/>
              </a:buClr>
              <a:buSzPts val="1600"/>
              <a:buFont typeface="Arial"/>
              <a:buNone/>
            </a:pPr>
            <a:r>
              <a:rPr b="0" i="0" lang="en-US" sz="1600">
                <a:solidFill>
                  <a:schemeClr val="dk1"/>
                </a:solidFill>
                <a:latin typeface="Arial"/>
                <a:ea typeface="Arial"/>
                <a:cs typeface="Arial"/>
                <a:sym typeface="Arial"/>
              </a:rPr>
              <a:t>c) Pulley and its fixtures</a:t>
            </a:r>
            <a:endParaRPr/>
          </a:p>
          <a:p>
            <a:pPr indent="0" lvl="0" marL="0" marR="0" rtl="0" algn="just">
              <a:lnSpc>
                <a:spcPct val="90000"/>
              </a:lnSpc>
              <a:spcBef>
                <a:spcPts val="1000"/>
              </a:spcBef>
              <a:spcAft>
                <a:spcPts val="0"/>
              </a:spcAft>
              <a:buClr>
                <a:schemeClr val="dk1"/>
              </a:buClr>
              <a:buSzPts val="1600"/>
              <a:buFont typeface="Arial"/>
              <a:buNone/>
            </a:pPr>
            <a:r>
              <a:rPr b="0" i="0" lang="en-US" sz="1600">
                <a:solidFill>
                  <a:schemeClr val="dk1"/>
                </a:solidFill>
                <a:latin typeface="Arial"/>
                <a:ea typeface="Arial"/>
                <a:cs typeface="Arial"/>
                <a:sym typeface="Arial"/>
              </a:rPr>
              <a:t>d) Pen Holder</a:t>
            </a:r>
            <a:endParaRPr/>
          </a:p>
          <a:p>
            <a:pPr indent="0" lvl="0" marL="0" marR="0" rtl="0" algn="just">
              <a:lnSpc>
                <a:spcPct val="90000"/>
              </a:lnSpc>
              <a:spcBef>
                <a:spcPts val="1000"/>
              </a:spcBef>
              <a:spcAft>
                <a:spcPts val="0"/>
              </a:spcAft>
              <a:buClr>
                <a:schemeClr val="dk1"/>
              </a:buClr>
              <a:buSzPts val="1600"/>
              <a:buFont typeface="Arial"/>
              <a:buNone/>
            </a:pPr>
            <a:r>
              <a:t/>
            </a:r>
            <a:endParaRPr b="0" i="0" sz="16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1600"/>
              <a:buFont typeface="Arial"/>
              <a:buNone/>
            </a:pPr>
            <a:r>
              <a:rPr b="1" i="0" lang="en-US" sz="1600">
                <a:solidFill>
                  <a:schemeClr val="dk1"/>
                </a:solidFill>
                <a:latin typeface="Arial"/>
                <a:ea typeface="Arial"/>
                <a:cs typeface="Arial"/>
                <a:sym typeface="Arial"/>
              </a:rPr>
              <a:t>NOTE:</a:t>
            </a:r>
            <a:r>
              <a:rPr b="0" i="0" lang="en-US" sz="1600">
                <a:solidFill>
                  <a:schemeClr val="dk1"/>
                </a:solidFill>
                <a:latin typeface="Arial"/>
                <a:ea typeface="Arial"/>
                <a:cs typeface="Arial"/>
                <a:sym typeface="Arial"/>
              </a:rPr>
              <a:t> Standard components like DC geared motor , ESP32 microcontroller board, L298N motor driver, 0.96” OLED display, DC solenoid 5N,etc were downloaded and dimensions were verified with those of physical components.</a:t>
            </a:r>
            <a:endParaRPr b="0" i="0" sz="1600">
              <a:solidFill>
                <a:schemeClr val="dk1"/>
              </a:solidFill>
              <a:latin typeface="Arial"/>
              <a:ea typeface="Arial"/>
              <a:cs typeface="Arial"/>
              <a:sym typeface="Arial"/>
            </a:endParaRPr>
          </a:p>
        </p:txBody>
      </p:sp>
      <p:pic>
        <p:nvPicPr>
          <p:cNvPr id="626" name="Google Shape;626;p15"/>
          <p:cNvPicPr preferRelativeResize="0"/>
          <p:nvPr/>
        </p:nvPicPr>
        <p:blipFill rotWithShape="1">
          <a:blip r:embed="rId3">
            <a:alphaModFix/>
          </a:blip>
          <a:srcRect b="0" l="0" r="0" t="0"/>
          <a:stretch/>
        </p:blipFill>
        <p:spPr>
          <a:xfrm>
            <a:off x="5404486" y="1642492"/>
            <a:ext cx="6496782" cy="3653051"/>
          </a:xfrm>
          <a:prstGeom prst="rect">
            <a:avLst/>
          </a:prstGeom>
          <a:noFill/>
          <a:ln>
            <a:noFill/>
          </a:ln>
        </p:spPr>
      </p:pic>
      <p:cxnSp>
        <p:nvCxnSpPr>
          <p:cNvPr id="627" name="Google Shape;627;p15"/>
          <p:cNvCxnSpPr>
            <a:endCxn id="628" idx="2"/>
          </p:cNvCxnSpPr>
          <p:nvPr/>
        </p:nvCxnSpPr>
        <p:spPr>
          <a:xfrm rot="10800000">
            <a:off x="8062666" y="894407"/>
            <a:ext cx="506700" cy="1275000"/>
          </a:xfrm>
          <a:prstGeom prst="straightConnector1">
            <a:avLst/>
          </a:prstGeom>
          <a:noFill/>
          <a:ln cap="flat" cmpd="sng" w="12700">
            <a:solidFill>
              <a:schemeClr val="dk1"/>
            </a:solidFill>
            <a:prstDash val="solid"/>
            <a:miter lim="800000"/>
            <a:headEnd len="sm" w="sm" type="none"/>
            <a:tailEnd len="sm" w="sm" type="none"/>
          </a:ln>
        </p:spPr>
      </p:cxnSp>
      <p:sp>
        <p:nvSpPr>
          <p:cNvPr id="628" name="Google Shape;628;p15"/>
          <p:cNvSpPr txBox="1"/>
          <p:nvPr/>
        </p:nvSpPr>
        <p:spPr>
          <a:xfrm>
            <a:off x="7400679" y="617408"/>
            <a:ext cx="1323973"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X-axis carriage</a:t>
            </a:r>
            <a:endParaRPr sz="1200">
              <a:solidFill>
                <a:schemeClr val="dk1"/>
              </a:solidFill>
              <a:latin typeface="Arial"/>
              <a:ea typeface="Arial"/>
              <a:cs typeface="Arial"/>
              <a:sym typeface="Arial"/>
            </a:endParaRPr>
          </a:p>
        </p:txBody>
      </p:sp>
      <p:sp>
        <p:nvSpPr>
          <p:cNvPr id="629" name="Google Shape;629;p15"/>
          <p:cNvSpPr txBox="1"/>
          <p:nvPr/>
        </p:nvSpPr>
        <p:spPr>
          <a:xfrm>
            <a:off x="10393680" y="4221480"/>
            <a:ext cx="1691640"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X-axis Pulley fixture</a:t>
            </a:r>
            <a:endParaRPr sz="1200">
              <a:solidFill>
                <a:schemeClr val="dk1"/>
              </a:solidFill>
              <a:latin typeface="Arial"/>
              <a:ea typeface="Arial"/>
              <a:cs typeface="Arial"/>
              <a:sym typeface="Arial"/>
            </a:endParaRPr>
          </a:p>
        </p:txBody>
      </p:sp>
      <p:cxnSp>
        <p:nvCxnSpPr>
          <p:cNvPr id="630" name="Google Shape;630;p15"/>
          <p:cNvCxnSpPr>
            <a:stCxn id="629" idx="0"/>
          </p:cNvCxnSpPr>
          <p:nvPr/>
        </p:nvCxnSpPr>
        <p:spPr>
          <a:xfrm rot="10800000">
            <a:off x="11003400" y="3461880"/>
            <a:ext cx="236100" cy="759600"/>
          </a:xfrm>
          <a:prstGeom prst="straightConnector1">
            <a:avLst/>
          </a:prstGeom>
          <a:noFill/>
          <a:ln cap="flat" cmpd="sng" w="12700">
            <a:solidFill>
              <a:schemeClr val="dk1"/>
            </a:solidFill>
            <a:prstDash val="solid"/>
            <a:miter lim="800000"/>
            <a:headEnd len="sm" w="sm" type="none"/>
            <a:tailEnd len="sm" w="sm" type="none"/>
          </a:ln>
        </p:spPr>
      </p:cxnSp>
      <p:cxnSp>
        <p:nvCxnSpPr>
          <p:cNvPr id="631" name="Google Shape;631;p15"/>
          <p:cNvCxnSpPr/>
          <p:nvPr/>
        </p:nvCxnSpPr>
        <p:spPr>
          <a:xfrm rot="10800000">
            <a:off x="7776209" y="1785874"/>
            <a:ext cx="411480" cy="599301"/>
          </a:xfrm>
          <a:prstGeom prst="straightConnector1">
            <a:avLst/>
          </a:prstGeom>
          <a:noFill/>
          <a:ln cap="flat" cmpd="sng" w="12700">
            <a:solidFill>
              <a:schemeClr val="dk1"/>
            </a:solidFill>
            <a:prstDash val="solid"/>
            <a:miter lim="800000"/>
            <a:headEnd len="sm" w="sm" type="none"/>
            <a:tailEnd len="sm" w="sm" type="none"/>
          </a:ln>
        </p:spPr>
      </p:cxnSp>
      <p:sp>
        <p:nvSpPr>
          <p:cNvPr id="632" name="Google Shape;632;p15"/>
          <p:cNvSpPr txBox="1"/>
          <p:nvPr/>
        </p:nvSpPr>
        <p:spPr>
          <a:xfrm>
            <a:off x="5888464" y="1508875"/>
            <a:ext cx="1887746"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Magnetic Encoder wheel</a:t>
            </a:r>
            <a:endParaRPr sz="1200">
              <a:solidFill>
                <a:schemeClr val="dk1"/>
              </a:solidFill>
              <a:latin typeface="Arial"/>
              <a:ea typeface="Arial"/>
              <a:cs typeface="Arial"/>
              <a:sym typeface="Arial"/>
            </a:endParaRPr>
          </a:p>
        </p:txBody>
      </p:sp>
      <p:cxnSp>
        <p:nvCxnSpPr>
          <p:cNvPr id="633" name="Google Shape;633;p15"/>
          <p:cNvCxnSpPr>
            <a:endCxn id="634" idx="2"/>
          </p:cNvCxnSpPr>
          <p:nvPr/>
        </p:nvCxnSpPr>
        <p:spPr>
          <a:xfrm flipH="1" rot="10800000">
            <a:off x="9372610" y="1642492"/>
            <a:ext cx="633900" cy="658800"/>
          </a:xfrm>
          <a:prstGeom prst="straightConnector1">
            <a:avLst/>
          </a:prstGeom>
          <a:noFill/>
          <a:ln cap="flat" cmpd="sng" w="12700">
            <a:solidFill>
              <a:schemeClr val="dk1"/>
            </a:solidFill>
            <a:prstDash val="solid"/>
            <a:miter lim="800000"/>
            <a:headEnd len="sm" w="sm" type="none"/>
            <a:tailEnd len="sm" w="sm" type="none"/>
          </a:ln>
        </p:spPr>
      </p:cxnSp>
      <p:sp>
        <p:nvSpPr>
          <p:cNvPr id="634" name="Google Shape;634;p15"/>
          <p:cNvSpPr txBox="1"/>
          <p:nvPr/>
        </p:nvSpPr>
        <p:spPr>
          <a:xfrm>
            <a:off x="9122135" y="1365493"/>
            <a:ext cx="1768749"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Y-axis pulley fixture</a:t>
            </a:r>
            <a:endParaRPr sz="1200">
              <a:solidFill>
                <a:schemeClr val="dk1"/>
              </a:solidFill>
              <a:latin typeface="Arial"/>
              <a:ea typeface="Arial"/>
              <a:cs typeface="Arial"/>
              <a:sym typeface="Arial"/>
            </a:endParaRPr>
          </a:p>
        </p:txBody>
      </p:sp>
      <p:sp>
        <p:nvSpPr>
          <p:cNvPr id="635" name="Google Shape;635;p15"/>
          <p:cNvSpPr txBox="1"/>
          <p:nvPr/>
        </p:nvSpPr>
        <p:spPr>
          <a:xfrm>
            <a:off x="9512123" y="4865021"/>
            <a:ext cx="1112520"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Pen carriage</a:t>
            </a:r>
            <a:endParaRPr sz="1200">
              <a:solidFill>
                <a:schemeClr val="dk1"/>
              </a:solidFill>
              <a:latin typeface="Arial"/>
              <a:ea typeface="Arial"/>
              <a:cs typeface="Arial"/>
              <a:sym typeface="Arial"/>
            </a:endParaRPr>
          </a:p>
        </p:txBody>
      </p:sp>
      <p:cxnSp>
        <p:nvCxnSpPr>
          <p:cNvPr id="636" name="Google Shape;636;p15"/>
          <p:cNvCxnSpPr>
            <a:stCxn id="635" idx="0"/>
          </p:cNvCxnSpPr>
          <p:nvPr/>
        </p:nvCxnSpPr>
        <p:spPr>
          <a:xfrm flipH="1" rot="10800000">
            <a:off x="10068383" y="3044321"/>
            <a:ext cx="325200" cy="1820700"/>
          </a:xfrm>
          <a:prstGeom prst="straightConnector1">
            <a:avLst/>
          </a:prstGeom>
          <a:noFill/>
          <a:ln cap="flat" cmpd="sng" w="12700">
            <a:solidFill>
              <a:schemeClr val="dk1"/>
            </a:solidFill>
            <a:prstDash val="solid"/>
            <a:miter lim="800000"/>
            <a:headEnd len="sm" w="sm" type="none"/>
            <a:tailEnd len="sm" w="sm" type="none"/>
          </a:ln>
        </p:spPr>
      </p:cxnSp>
      <p:cxnSp>
        <p:nvCxnSpPr>
          <p:cNvPr id="637" name="Google Shape;637;p15"/>
          <p:cNvCxnSpPr/>
          <p:nvPr/>
        </p:nvCxnSpPr>
        <p:spPr>
          <a:xfrm>
            <a:off x="6278527" y="3044290"/>
            <a:ext cx="571037" cy="204169"/>
          </a:xfrm>
          <a:prstGeom prst="straightConnector1">
            <a:avLst/>
          </a:prstGeom>
          <a:noFill/>
          <a:ln cap="flat" cmpd="sng" w="12700">
            <a:solidFill>
              <a:schemeClr val="dk1"/>
            </a:solidFill>
            <a:prstDash val="solid"/>
            <a:miter lim="800000"/>
            <a:headEnd len="sm" w="sm" type="none"/>
            <a:tailEnd len="sm" w="sm" type="none"/>
          </a:ln>
        </p:spPr>
      </p:cxnSp>
      <p:sp>
        <p:nvSpPr>
          <p:cNvPr id="638" name="Google Shape;638;p15"/>
          <p:cNvSpPr txBox="1"/>
          <p:nvPr/>
        </p:nvSpPr>
        <p:spPr>
          <a:xfrm>
            <a:off x="4645939" y="2905791"/>
            <a:ext cx="1632588"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Y-axis motor fixture</a:t>
            </a:r>
            <a:endParaRPr sz="1200">
              <a:solidFill>
                <a:schemeClr val="dk1"/>
              </a:solidFill>
              <a:latin typeface="Arial"/>
              <a:ea typeface="Arial"/>
              <a:cs typeface="Arial"/>
              <a:sym typeface="Arial"/>
            </a:endParaRPr>
          </a:p>
        </p:txBody>
      </p:sp>
      <p:cxnSp>
        <p:nvCxnSpPr>
          <p:cNvPr id="639" name="Google Shape;639;p15"/>
          <p:cNvCxnSpPr>
            <a:stCxn id="640" idx="0"/>
          </p:cNvCxnSpPr>
          <p:nvPr/>
        </p:nvCxnSpPr>
        <p:spPr>
          <a:xfrm flipH="1" rot="10800000">
            <a:off x="7361873" y="4031831"/>
            <a:ext cx="526500" cy="906300"/>
          </a:xfrm>
          <a:prstGeom prst="straightConnector1">
            <a:avLst/>
          </a:prstGeom>
          <a:noFill/>
          <a:ln cap="flat" cmpd="sng" w="12700">
            <a:solidFill>
              <a:schemeClr val="dk1"/>
            </a:solidFill>
            <a:prstDash val="solid"/>
            <a:miter lim="800000"/>
            <a:headEnd len="sm" w="sm" type="none"/>
            <a:tailEnd len="sm" w="sm" type="none"/>
          </a:ln>
        </p:spPr>
      </p:cxnSp>
      <p:sp>
        <p:nvSpPr>
          <p:cNvPr id="640" name="Google Shape;640;p15"/>
          <p:cNvSpPr txBox="1"/>
          <p:nvPr/>
        </p:nvSpPr>
        <p:spPr>
          <a:xfrm>
            <a:off x="6699886" y="4938131"/>
            <a:ext cx="1323973" cy="461665"/>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Electronic circuit Housing</a:t>
            </a:r>
            <a:endParaRPr sz="1200">
              <a:solidFill>
                <a:schemeClr val="dk1"/>
              </a:solidFill>
              <a:latin typeface="Arial"/>
              <a:ea typeface="Arial"/>
              <a:cs typeface="Arial"/>
              <a:sym typeface="Arial"/>
            </a:endParaRPr>
          </a:p>
        </p:txBody>
      </p:sp>
      <p:cxnSp>
        <p:nvCxnSpPr>
          <p:cNvPr id="641" name="Google Shape;641;p15"/>
          <p:cNvCxnSpPr/>
          <p:nvPr/>
        </p:nvCxnSpPr>
        <p:spPr>
          <a:xfrm flipH="1">
            <a:off x="6921363" y="3847026"/>
            <a:ext cx="486694" cy="651453"/>
          </a:xfrm>
          <a:prstGeom prst="straightConnector1">
            <a:avLst/>
          </a:prstGeom>
          <a:noFill/>
          <a:ln cap="flat" cmpd="sng" w="12700">
            <a:solidFill>
              <a:schemeClr val="dk1"/>
            </a:solidFill>
            <a:prstDash val="solid"/>
            <a:miter lim="800000"/>
            <a:headEnd len="sm" w="sm" type="none"/>
            <a:tailEnd len="sm" w="sm" type="none"/>
          </a:ln>
        </p:spPr>
      </p:cxnSp>
      <p:sp>
        <p:nvSpPr>
          <p:cNvPr id="642" name="Google Shape;642;p15"/>
          <p:cNvSpPr txBox="1"/>
          <p:nvPr/>
        </p:nvSpPr>
        <p:spPr>
          <a:xfrm>
            <a:off x="5818822" y="4473804"/>
            <a:ext cx="1102541"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OLED display</a:t>
            </a:r>
            <a:endParaRPr sz="1200">
              <a:solidFill>
                <a:schemeClr val="dk1"/>
              </a:solidFill>
              <a:latin typeface="Arial"/>
              <a:ea typeface="Arial"/>
              <a:cs typeface="Arial"/>
              <a:sym typeface="Arial"/>
            </a:endParaRPr>
          </a:p>
        </p:txBody>
      </p:sp>
      <p:cxnSp>
        <p:nvCxnSpPr>
          <p:cNvPr id="643" name="Google Shape;643;p15"/>
          <p:cNvCxnSpPr>
            <a:endCxn id="644" idx="2"/>
          </p:cNvCxnSpPr>
          <p:nvPr/>
        </p:nvCxnSpPr>
        <p:spPr>
          <a:xfrm rot="10800000">
            <a:off x="6436871" y="2181781"/>
            <a:ext cx="624600" cy="1256700"/>
          </a:xfrm>
          <a:prstGeom prst="straightConnector1">
            <a:avLst/>
          </a:prstGeom>
          <a:noFill/>
          <a:ln cap="flat" cmpd="sng" w="12700">
            <a:solidFill>
              <a:schemeClr val="dk1"/>
            </a:solidFill>
            <a:prstDash val="solid"/>
            <a:miter lim="800000"/>
            <a:headEnd len="sm" w="sm" type="none"/>
            <a:tailEnd len="sm" w="sm" type="none"/>
          </a:ln>
        </p:spPr>
      </p:cxnSp>
      <p:sp>
        <p:nvSpPr>
          <p:cNvPr id="644" name="Google Shape;644;p15"/>
          <p:cNvSpPr txBox="1"/>
          <p:nvPr/>
        </p:nvSpPr>
        <p:spPr>
          <a:xfrm>
            <a:off x="5745481" y="1904782"/>
            <a:ext cx="1382780"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DC geared motor</a:t>
            </a:r>
            <a:endParaRPr sz="1200">
              <a:solidFill>
                <a:schemeClr val="dk1"/>
              </a:solidFill>
              <a:latin typeface="Arial"/>
              <a:ea typeface="Arial"/>
              <a:cs typeface="Arial"/>
              <a:sym typeface="Arial"/>
            </a:endParaRPr>
          </a:p>
        </p:txBody>
      </p:sp>
      <p:cxnSp>
        <p:nvCxnSpPr>
          <p:cNvPr id="645" name="Google Shape;645;p15"/>
          <p:cNvCxnSpPr/>
          <p:nvPr/>
        </p:nvCxnSpPr>
        <p:spPr>
          <a:xfrm flipH="1" rot="10800000">
            <a:off x="10504895" y="2055219"/>
            <a:ext cx="54517" cy="461606"/>
          </a:xfrm>
          <a:prstGeom prst="straightConnector1">
            <a:avLst/>
          </a:prstGeom>
          <a:noFill/>
          <a:ln cap="flat" cmpd="sng" w="12700">
            <a:solidFill>
              <a:schemeClr val="dk1"/>
            </a:solidFill>
            <a:prstDash val="solid"/>
            <a:miter lim="800000"/>
            <a:headEnd len="sm" w="sm" type="none"/>
            <a:tailEnd len="sm" w="sm" type="none"/>
          </a:ln>
        </p:spPr>
      </p:cxnSp>
      <p:sp>
        <p:nvSpPr>
          <p:cNvPr id="646" name="Google Shape;646;p15"/>
          <p:cNvSpPr txBox="1"/>
          <p:nvPr/>
        </p:nvSpPr>
        <p:spPr>
          <a:xfrm>
            <a:off x="10559412" y="1778220"/>
            <a:ext cx="1234617"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DC solenoid 5N</a:t>
            </a:r>
            <a:endParaRPr sz="1200">
              <a:solidFill>
                <a:schemeClr val="dk1"/>
              </a:solidFill>
              <a:latin typeface="Arial"/>
              <a:ea typeface="Arial"/>
              <a:cs typeface="Arial"/>
              <a:sym typeface="Arial"/>
            </a:endParaRPr>
          </a:p>
        </p:txBody>
      </p:sp>
      <p:sp>
        <p:nvSpPr>
          <p:cNvPr id="647" name="Google Shape;647;p15"/>
          <p:cNvSpPr txBox="1"/>
          <p:nvPr/>
        </p:nvSpPr>
        <p:spPr>
          <a:xfrm>
            <a:off x="6391422" y="1037812"/>
            <a:ext cx="1576719"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Limit Switch (Y min)</a:t>
            </a:r>
            <a:endParaRPr sz="1200">
              <a:solidFill>
                <a:schemeClr val="dk1"/>
              </a:solidFill>
              <a:latin typeface="Arial"/>
              <a:ea typeface="Arial"/>
              <a:cs typeface="Arial"/>
              <a:sym typeface="Arial"/>
            </a:endParaRPr>
          </a:p>
        </p:txBody>
      </p:sp>
      <p:cxnSp>
        <p:nvCxnSpPr>
          <p:cNvPr id="648" name="Google Shape;648;p15"/>
          <p:cNvCxnSpPr/>
          <p:nvPr/>
        </p:nvCxnSpPr>
        <p:spPr>
          <a:xfrm rot="10800000">
            <a:off x="7968141" y="1314812"/>
            <a:ext cx="456017" cy="1070363"/>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p16"/>
          <p:cNvSpPr txBox="1"/>
          <p:nvPr>
            <p:ph type="title"/>
          </p:nvPr>
        </p:nvSpPr>
        <p:spPr>
          <a:xfrm>
            <a:off x="1114215" y="304068"/>
            <a:ext cx="4941888" cy="611188"/>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Key design decisions</a:t>
            </a:r>
            <a:endParaRPr/>
          </a:p>
        </p:txBody>
      </p:sp>
      <p:sp>
        <p:nvSpPr>
          <p:cNvPr id="655" name="Google Shape;655;p16"/>
          <p:cNvSpPr txBox="1"/>
          <p:nvPr/>
        </p:nvSpPr>
        <p:spPr>
          <a:xfrm>
            <a:off x="999460" y="1136919"/>
            <a:ext cx="10542127" cy="1591041"/>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Decisions related to design play a crucial role in shaping the user experience of the Pen Plotter. </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Choosing the right components, materials, and mechanisms ensures that the Pen Plotter performs its intended tasks effectively and efficiently.</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 By making user-centric design decisions, the Pen plotter can be more user-friendly, aesthetically pleasing and enjoyable to operate. Following are the optimal design choices made by our team:</a:t>
            </a:r>
            <a:endParaRPr/>
          </a:p>
          <a:p>
            <a:pPr indent="0" lvl="0" marL="0" marR="0" rtl="0" algn="just">
              <a:lnSpc>
                <a:spcPct val="90000"/>
              </a:lnSpc>
              <a:spcBef>
                <a:spcPts val="1000"/>
              </a:spcBef>
              <a:spcAft>
                <a:spcPts val="0"/>
              </a:spcAft>
              <a:buClr>
                <a:schemeClr val="dk1"/>
              </a:buClr>
              <a:buSzPts val="1600"/>
              <a:buFont typeface="Arial"/>
              <a:buNone/>
            </a:pPr>
            <a:r>
              <a:t/>
            </a:r>
            <a:endParaRPr b="0" i="0" sz="1600">
              <a:solidFill>
                <a:schemeClr val="dk1"/>
              </a:solidFill>
              <a:latin typeface="Arial"/>
              <a:ea typeface="Arial"/>
              <a:cs typeface="Arial"/>
              <a:sym typeface="Arial"/>
            </a:endParaRPr>
          </a:p>
        </p:txBody>
      </p:sp>
      <p:sp>
        <p:nvSpPr>
          <p:cNvPr id="656" name="Google Shape;656;p16"/>
          <p:cNvSpPr txBox="1"/>
          <p:nvPr/>
        </p:nvSpPr>
        <p:spPr>
          <a:xfrm>
            <a:off x="999460" y="2738003"/>
            <a:ext cx="10781060" cy="1138773"/>
          </a:xfrm>
          <a:prstGeom prst="rect">
            <a:avLst/>
          </a:prstGeom>
          <a:noFill/>
          <a:ln>
            <a:noFill/>
          </a:ln>
        </p:spPr>
        <p:txBody>
          <a:bodyPr anchorCtr="0" anchor="t" bIns="45700" lIns="91425" spcFirstLastPara="1" rIns="91425" wrap="square" tIns="45700">
            <a:spAutoFit/>
          </a:bodyPr>
          <a:lstStyle/>
          <a:p>
            <a:pPr indent="-114300" lvl="0" marL="0" marR="0" rtl="0" algn="just">
              <a:spcBef>
                <a:spcPts val="0"/>
              </a:spcBef>
              <a:spcAft>
                <a:spcPts val="0"/>
              </a:spcAft>
              <a:buClr>
                <a:schemeClr val="dk1"/>
              </a:buClr>
              <a:buSzPts val="1800"/>
              <a:buFont typeface="Noto Sans Symbols"/>
              <a:buChar char="✔"/>
            </a:pPr>
            <a:r>
              <a:rPr b="1" lang="en-US" sz="1800" u="sng">
                <a:solidFill>
                  <a:schemeClr val="dk1"/>
                </a:solidFill>
                <a:latin typeface="Arial"/>
                <a:ea typeface="Arial"/>
                <a:cs typeface="Arial"/>
                <a:sym typeface="Arial"/>
              </a:rPr>
              <a:t>Position of limit switch for better wiring</a:t>
            </a:r>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The fixtures were made considering the wiring network of Limit switches, preventing localized wire dispersal and unsightly visibility.</a:t>
            </a:r>
            <a:endParaRPr/>
          </a:p>
          <a:p>
            <a:pPr indent="0" lvl="0" marL="0" marR="0" rtl="0" algn="just">
              <a:spcBef>
                <a:spcPts val="0"/>
              </a:spcBef>
              <a:spcAft>
                <a:spcPts val="0"/>
              </a:spcAft>
              <a:buNone/>
            </a:pPr>
            <a:r>
              <a:t/>
            </a:r>
            <a:endParaRPr sz="1800" u="sng">
              <a:solidFill>
                <a:schemeClr val="dk1"/>
              </a:solidFill>
              <a:latin typeface="Arial"/>
              <a:ea typeface="Arial"/>
              <a:cs typeface="Arial"/>
              <a:sym typeface="Arial"/>
            </a:endParaRPr>
          </a:p>
        </p:txBody>
      </p:sp>
      <p:pic>
        <p:nvPicPr>
          <p:cNvPr id="657" name="Google Shape;657;p16"/>
          <p:cNvPicPr preferRelativeResize="0"/>
          <p:nvPr/>
        </p:nvPicPr>
        <p:blipFill rotWithShape="1">
          <a:blip r:embed="rId3">
            <a:alphaModFix/>
          </a:blip>
          <a:srcRect b="0" l="0" r="0" t="0"/>
          <a:stretch/>
        </p:blipFill>
        <p:spPr>
          <a:xfrm rot="10800000">
            <a:off x="2990850" y="3519861"/>
            <a:ext cx="6870260" cy="2468234"/>
          </a:xfrm>
          <a:prstGeom prst="rect">
            <a:avLst/>
          </a:prstGeom>
          <a:noFill/>
          <a:ln>
            <a:noFill/>
          </a:ln>
        </p:spPr>
      </p:pic>
      <p:cxnSp>
        <p:nvCxnSpPr>
          <p:cNvPr id="658" name="Google Shape;658;p16"/>
          <p:cNvCxnSpPr>
            <a:endCxn id="659" idx="1"/>
          </p:cNvCxnSpPr>
          <p:nvPr/>
        </p:nvCxnSpPr>
        <p:spPr>
          <a:xfrm>
            <a:off x="8163041" y="5391081"/>
            <a:ext cx="547200" cy="330000"/>
          </a:xfrm>
          <a:prstGeom prst="straightConnector1">
            <a:avLst/>
          </a:prstGeom>
          <a:noFill/>
          <a:ln cap="flat" cmpd="sng" w="12700">
            <a:solidFill>
              <a:schemeClr val="dk1"/>
            </a:solidFill>
            <a:prstDash val="solid"/>
            <a:miter lim="800000"/>
            <a:headEnd len="sm" w="sm" type="none"/>
            <a:tailEnd len="sm" w="sm" type="none"/>
          </a:ln>
        </p:spPr>
      </p:cxnSp>
      <p:sp>
        <p:nvSpPr>
          <p:cNvPr id="659" name="Google Shape;659;p16"/>
          <p:cNvSpPr txBox="1"/>
          <p:nvPr/>
        </p:nvSpPr>
        <p:spPr>
          <a:xfrm>
            <a:off x="8710241" y="5582581"/>
            <a:ext cx="1644264"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Limit Switch (X max)</a:t>
            </a:r>
            <a:endParaRPr sz="1200">
              <a:solidFill>
                <a:schemeClr val="dk1"/>
              </a:solidFill>
              <a:latin typeface="Arial"/>
              <a:ea typeface="Arial"/>
              <a:cs typeface="Arial"/>
              <a:sym typeface="Arial"/>
            </a:endParaRPr>
          </a:p>
        </p:txBody>
      </p:sp>
      <p:cxnSp>
        <p:nvCxnSpPr>
          <p:cNvPr id="660" name="Google Shape;660;p16"/>
          <p:cNvCxnSpPr>
            <a:stCxn id="661" idx="3"/>
          </p:cNvCxnSpPr>
          <p:nvPr/>
        </p:nvCxnSpPr>
        <p:spPr>
          <a:xfrm flipH="1" rot="10800000">
            <a:off x="7500117" y="5457290"/>
            <a:ext cx="167400" cy="372300"/>
          </a:xfrm>
          <a:prstGeom prst="straightConnector1">
            <a:avLst/>
          </a:prstGeom>
          <a:noFill/>
          <a:ln cap="flat" cmpd="sng" w="12700">
            <a:solidFill>
              <a:schemeClr val="dk1"/>
            </a:solidFill>
            <a:prstDash val="solid"/>
            <a:miter lim="800000"/>
            <a:headEnd len="sm" w="sm" type="none"/>
            <a:tailEnd len="sm" w="sm" type="none"/>
          </a:ln>
        </p:spPr>
      </p:cxnSp>
      <p:sp>
        <p:nvSpPr>
          <p:cNvPr id="661" name="Google Shape;661;p16"/>
          <p:cNvSpPr txBox="1"/>
          <p:nvPr/>
        </p:nvSpPr>
        <p:spPr>
          <a:xfrm>
            <a:off x="5916816" y="5691090"/>
            <a:ext cx="1583301"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Limit Switch (X min)</a:t>
            </a:r>
            <a:endParaRPr sz="1200">
              <a:solidFill>
                <a:schemeClr val="dk1"/>
              </a:solidFill>
              <a:latin typeface="Arial"/>
              <a:ea typeface="Arial"/>
              <a:cs typeface="Arial"/>
              <a:sym typeface="Arial"/>
            </a:endParaRPr>
          </a:p>
        </p:txBody>
      </p:sp>
      <p:cxnSp>
        <p:nvCxnSpPr>
          <p:cNvPr id="662" name="Google Shape;662;p16"/>
          <p:cNvCxnSpPr>
            <a:stCxn id="663" idx="3"/>
          </p:cNvCxnSpPr>
          <p:nvPr/>
        </p:nvCxnSpPr>
        <p:spPr>
          <a:xfrm>
            <a:off x="3632760" y="3794282"/>
            <a:ext cx="491700" cy="534300"/>
          </a:xfrm>
          <a:prstGeom prst="straightConnector1">
            <a:avLst/>
          </a:prstGeom>
          <a:noFill/>
          <a:ln cap="flat" cmpd="sng" w="12700">
            <a:solidFill>
              <a:schemeClr val="dk1"/>
            </a:solidFill>
            <a:prstDash val="solid"/>
            <a:miter lim="800000"/>
            <a:headEnd len="sm" w="sm" type="none"/>
            <a:tailEnd len="sm" w="sm" type="none"/>
          </a:ln>
        </p:spPr>
      </p:cxnSp>
      <p:sp>
        <p:nvSpPr>
          <p:cNvPr id="663" name="Google Shape;663;p16"/>
          <p:cNvSpPr txBox="1"/>
          <p:nvPr/>
        </p:nvSpPr>
        <p:spPr>
          <a:xfrm>
            <a:off x="2049459" y="3655782"/>
            <a:ext cx="1583301"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Limit Switch (Y min)</a:t>
            </a:r>
            <a:endParaRPr sz="1200">
              <a:solidFill>
                <a:schemeClr val="dk1"/>
              </a:solidFill>
              <a:latin typeface="Arial"/>
              <a:ea typeface="Arial"/>
              <a:cs typeface="Arial"/>
              <a:sym typeface="Arial"/>
            </a:endParaRPr>
          </a:p>
        </p:txBody>
      </p:sp>
      <p:cxnSp>
        <p:nvCxnSpPr>
          <p:cNvPr id="664" name="Google Shape;664;p16"/>
          <p:cNvCxnSpPr/>
          <p:nvPr/>
        </p:nvCxnSpPr>
        <p:spPr>
          <a:xfrm flipH="1">
            <a:off x="3216550" y="5161378"/>
            <a:ext cx="735674" cy="316062"/>
          </a:xfrm>
          <a:prstGeom prst="straightConnector1">
            <a:avLst/>
          </a:prstGeom>
          <a:noFill/>
          <a:ln cap="flat" cmpd="sng" w="12700">
            <a:solidFill>
              <a:schemeClr val="dk1"/>
            </a:solidFill>
            <a:prstDash val="solid"/>
            <a:miter lim="800000"/>
            <a:headEnd len="sm" w="sm" type="none"/>
            <a:tailEnd len="sm" w="sm" type="none"/>
          </a:ln>
        </p:spPr>
      </p:cxnSp>
      <p:sp>
        <p:nvSpPr>
          <p:cNvPr id="665" name="Google Shape;665;p16"/>
          <p:cNvSpPr txBox="1"/>
          <p:nvPr/>
        </p:nvSpPr>
        <p:spPr>
          <a:xfrm>
            <a:off x="1649978" y="5477440"/>
            <a:ext cx="1583301"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Limit Switch (Y max)</a:t>
            </a:r>
            <a:endParaRPr sz="12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 name="Shape 670"/>
        <p:cNvGrpSpPr/>
        <p:nvPr/>
      </p:nvGrpSpPr>
      <p:grpSpPr>
        <a:xfrm>
          <a:off x="0" y="0"/>
          <a:ext cx="0" cy="0"/>
          <a:chOff x="0" y="0"/>
          <a:chExt cx="0" cy="0"/>
        </a:xfrm>
      </p:grpSpPr>
      <p:sp>
        <p:nvSpPr>
          <p:cNvPr id="671" name="Google Shape;671;p17"/>
          <p:cNvSpPr txBox="1"/>
          <p:nvPr>
            <p:ph type="title"/>
          </p:nvPr>
        </p:nvSpPr>
        <p:spPr>
          <a:xfrm>
            <a:off x="1114215" y="304068"/>
            <a:ext cx="4941888" cy="611188"/>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Key design decisions</a:t>
            </a:r>
            <a:endParaRPr/>
          </a:p>
        </p:txBody>
      </p:sp>
      <p:sp>
        <p:nvSpPr>
          <p:cNvPr id="672" name="Google Shape;672;p17"/>
          <p:cNvSpPr txBox="1"/>
          <p:nvPr/>
        </p:nvSpPr>
        <p:spPr>
          <a:xfrm>
            <a:off x="1114215" y="899696"/>
            <a:ext cx="10658685" cy="261610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1800" u="sng">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1800"/>
              <a:buFont typeface="Noto Sans Symbols"/>
              <a:buChar char="✔"/>
            </a:pPr>
            <a:r>
              <a:rPr b="1" lang="en-US" sz="1800" u="sng">
                <a:solidFill>
                  <a:schemeClr val="dk1"/>
                </a:solidFill>
                <a:latin typeface="Arial"/>
                <a:ea typeface="Arial"/>
                <a:cs typeface="Arial"/>
                <a:sym typeface="Arial"/>
              </a:rPr>
              <a:t>Use of Display Screen</a:t>
            </a:r>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We have used 0.96inch OLED display to following features:</a:t>
            </a:r>
            <a:endParaRPr sz="16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600"/>
              <a:buFont typeface="Arial"/>
              <a:buAutoNum type="arabicPeriod"/>
            </a:pPr>
            <a:r>
              <a:rPr lang="en-US" sz="1600">
                <a:solidFill>
                  <a:schemeClr val="dk1"/>
                </a:solidFill>
                <a:latin typeface="Arial"/>
                <a:ea typeface="Arial"/>
                <a:cs typeface="Arial"/>
                <a:sym typeface="Arial"/>
              </a:rPr>
              <a:t>Welcome Screen</a:t>
            </a:r>
            <a:endParaRPr/>
          </a:p>
          <a:p>
            <a:pPr indent="-342900" lvl="0" marL="342900" marR="0" rtl="0" algn="just">
              <a:spcBef>
                <a:spcPts val="0"/>
              </a:spcBef>
              <a:spcAft>
                <a:spcPts val="0"/>
              </a:spcAft>
              <a:buClr>
                <a:schemeClr val="dk1"/>
              </a:buClr>
              <a:buSzPts val="1600"/>
              <a:buFont typeface="Arial"/>
              <a:buAutoNum type="arabicPeriod"/>
            </a:pPr>
            <a:r>
              <a:rPr lang="en-US" sz="1600">
                <a:solidFill>
                  <a:schemeClr val="dk1"/>
                </a:solidFill>
                <a:latin typeface="Arial"/>
                <a:ea typeface="Arial"/>
                <a:cs typeface="Arial"/>
                <a:sym typeface="Arial"/>
              </a:rPr>
              <a:t>Web server initialization &amp; local IP</a:t>
            </a:r>
            <a:endParaRPr/>
          </a:p>
          <a:p>
            <a:pPr indent="-342900" lvl="0" marL="342900" marR="0" rtl="0" algn="l">
              <a:spcBef>
                <a:spcPts val="0"/>
              </a:spcBef>
              <a:spcAft>
                <a:spcPts val="0"/>
              </a:spcAft>
              <a:buClr>
                <a:schemeClr val="dk1"/>
              </a:buClr>
              <a:buSzPts val="1600"/>
              <a:buFont typeface="Arial"/>
              <a:buAutoNum type="arabicPeriod"/>
            </a:pPr>
            <a:r>
              <a:rPr lang="en-US" sz="1600">
                <a:solidFill>
                  <a:schemeClr val="dk1"/>
                </a:solidFill>
                <a:latin typeface="Arial"/>
                <a:ea typeface="Arial"/>
                <a:cs typeface="Arial"/>
                <a:sym typeface="Arial"/>
              </a:rPr>
              <a:t>Home Screen with XY Position &amp; Status of Pen plotter:  </a:t>
            </a:r>
            <a:br>
              <a:rPr lang="en-US" sz="1600">
                <a:solidFill>
                  <a:schemeClr val="dk1"/>
                </a:solidFill>
                <a:latin typeface="Arial"/>
                <a:ea typeface="Arial"/>
                <a:cs typeface="Arial"/>
                <a:sym typeface="Arial"/>
              </a:rPr>
            </a:br>
            <a:r>
              <a:rPr lang="en-US" sz="1600">
                <a:solidFill>
                  <a:schemeClr val="dk1"/>
                </a:solidFill>
                <a:latin typeface="Arial"/>
                <a:ea typeface="Arial"/>
                <a:cs typeface="Arial"/>
                <a:sym typeface="Arial"/>
              </a:rPr>
              <a:t>Jogging/ Calibrating/ Idle/ Plotting </a:t>
            </a:r>
            <a:endParaRPr/>
          </a:p>
          <a:p>
            <a:pPr indent="-342900" lvl="0" marL="342900" marR="0" rtl="0" algn="just">
              <a:spcBef>
                <a:spcPts val="0"/>
              </a:spcBef>
              <a:spcAft>
                <a:spcPts val="0"/>
              </a:spcAft>
              <a:buClr>
                <a:schemeClr val="dk1"/>
              </a:buClr>
              <a:buSzPts val="1600"/>
              <a:buFont typeface="Arial"/>
              <a:buAutoNum type="arabicPeriod"/>
            </a:pPr>
            <a:r>
              <a:rPr lang="en-US" sz="1600">
                <a:solidFill>
                  <a:schemeClr val="dk1"/>
                </a:solidFill>
                <a:latin typeface="Arial"/>
                <a:ea typeface="Arial"/>
                <a:cs typeface="Arial"/>
                <a:sym typeface="Arial"/>
              </a:rPr>
              <a:t>Warning Screen: Displays the status of all limit switches</a:t>
            </a:r>
            <a:endParaRPr sz="16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1600"/>
              <a:buFont typeface="Arial"/>
              <a:buAutoNum type="arabicPeriod"/>
            </a:pPr>
            <a:r>
              <a:rPr lang="en-US" sz="1600">
                <a:solidFill>
                  <a:schemeClr val="dk1"/>
                </a:solidFill>
                <a:latin typeface="Arial"/>
                <a:ea typeface="Arial"/>
                <a:cs typeface="Arial"/>
                <a:sym typeface="Arial"/>
              </a:rPr>
              <a:t>E-Stop active screen with instructions.</a:t>
            </a:r>
            <a:endParaRPr/>
          </a:p>
          <a:p>
            <a:pPr indent="-241300" lvl="0" marL="342900" marR="0" rtl="0" algn="just">
              <a:spcBef>
                <a:spcPts val="0"/>
              </a:spcBef>
              <a:spcAft>
                <a:spcPts val="0"/>
              </a:spcAft>
              <a:buClr>
                <a:schemeClr val="lt1"/>
              </a:buClr>
              <a:buSzPts val="1600"/>
              <a:buFont typeface="Arial"/>
              <a:buNone/>
            </a:pPr>
            <a:r>
              <a:t/>
            </a:r>
            <a:endParaRPr sz="1600">
              <a:solidFill>
                <a:schemeClr val="dk1"/>
              </a:solidFill>
              <a:latin typeface="Arial"/>
              <a:ea typeface="Arial"/>
              <a:cs typeface="Arial"/>
              <a:sym typeface="Arial"/>
            </a:endParaRPr>
          </a:p>
        </p:txBody>
      </p:sp>
      <p:pic>
        <p:nvPicPr>
          <p:cNvPr id="673" name="Google Shape;673;p17"/>
          <p:cNvPicPr preferRelativeResize="0"/>
          <p:nvPr/>
        </p:nvPicPr>
        <p:blipFill rotWithShape="1">
          <a:blip r:embed="rId3">
            <a:alphaModFix/>
          </a:blip>
          <a:srcRect b="0" l="6722" r="0" t="0"/>
          <a:stretch/>
        </p:blipFill>
        <p:spPr>
          <a:xfrm>
            <a:off x="1684257" y="3546574"/>
            <a:ext cx="1492856" cy="1001165"/>
          </a:xfrm>
          <a:prstGeom prst="rect">
            <a:avLst/>
          </a:prstGeom>
          <a:noFill/>
          <a:ln>
            <a:noFill/>
          </a:ln>
        </p:spPr>
      </p:pic>
      <p:pic>
        <p:nvPicPr>
          <p:cNvPr id="674" name="Google Shape;674;p17"/>
          <p:cNvPicPr preferRelativeResize="0"/>
          <p:nvPr/>
        </p:nvPicPr>
        <p:blipFill rotWithShape="1">
          <a:blip r:embed="rId4">
            <a:alphaModFix/>
          </a:blip>
          <a:srcRect b="0" l="0" r="0" t="0"/>
          <a:stretch/>
        </p:blipFill>
        <p:spPr>
          <a:xfrm>
            <a:off x="4263032" y="3546574"/>
            <a:ext cx="1561818" cy="1001165"/>
          </a:xfrm>
          <a:prstGeom prst="rect">
            <a:avLst/>
          </a:prstGeom>
          <a:noFill/>
          <a:ln>
            <a:noFill/>
          </a:ln>
        </p:spPr>
      </p:pic>
      <p:pic>
        <p:nvPicPr>
          <p:cNvPr id="675" name="Google Shape;675;p17"/>
          <p:cNvPicPr preferRelativeResize="0"/>
          <p:nvPr/>
        </p:nvPicPr>
        <p:blipFill rotWithShape="1">
          <a:blip r:embed="rId5">
            <a:alphaModFix/>
          </a:blip>
          <a:srcRect b="0" l="0" r="0" t="0"/>
          <a:stretch/>
        </p:blipFill>
        <p:spPr>
          <a:xfrm>
            <a:off x="1733131" y="4904927"/>
            <a:ext cx="1526921" cy="1001165"/>
          </a:xfrm>
          <a:prstGeom prst="rect">
            <a:avLst/>
          </a:prstGeom>
          <a:noFill/>
          <a:ln>
            <a:noFill/>
          </a:ln>
        </p:spPr>
      </p:pic>
      <p:pic>
        <p:nvPicPr>
          <p:cNvPr id="676" name="Google Shape;676;p17"/>
          <p:cNvPicPr preferRelativeResize="0"/>
          <p:nvPr/>
        </p:nvPicPr>
        <p:blipFill rotWithShape="1">
          <a:blip r:embed="rId6">
            <a:alphaModFix/>
          </a:blip>
          <a:srcRect b="0" l="0" r="0" t="0"/>
          <a:stretch/>
        </p:blipFill>
        <p:spPr>
          <a:xfrm>
            <a:off x="9398500" y="3610842"/>
            <a:ext cx="1537320" cy="1001165"/>
          </a:xfrm>
          <a:prstGeom prst="rect">
            <a:avLst/>
          </a:prstGeom>
          <a:noFill/>
          <a:ln>
            <a:noFill/>
          </a:ln>
        </p:spPr>
      </p:pic>
      <p:pic>
        <p:nvPicPr>
          <p:cNvPr id="677" name="Google Shape;677;p17"/>
          <p:cNvPicPr preferRelativeResize="0"/>
          <p:nvPr/>
        </p:nvPicPr>
        <p:blipFill rotWithShape="1">
          <a:blip r:embed="rId7">
            <a:alphaModFix/>
          </a:blip>
          <a:srcRect b="0" l="0" r="0" t="0"/>
          <a:stretch/>
        </p:blipFill>
        <p:spPr>
          <a:xfrm>
            <a:off x="4237993" y="4861619"/>
            <a:ext cx="1501748" cy="1001165"/>
          </a:xfrm>
          <a:prstGeom prst="rect">
            <a:avLst/>
          </a:prstGeom>
          <a:noFill/>
          <a:ln>
            <a:noFill/>
          </a:ln>
        </p:spPr>
      </p:pic>
      <p:pic>
        <p:nvPicPr>
          <p:cNvPr id="678" name="Google Shape;678;p17"/>
          <p:cNvPicPr preferRelativeResize="0"/>
          <p:nvPr/>
        </p:nvPicPr>
        <p:blipFill rotWithShape="1">
          <a:blip r:embed="rId8">
            <a:alphaModFix/>
          </a:blip>
          <a:srcRect b="0" l="0" r="0" t="0"/>
          <a:stretch/>
        </p:blipFill>
        <p:spPr>
          <a:xfrm>
            <a:off x="6804993" y="3592491"/>
            <a:ext cx="1492856" cy="1001165"/>
          </a:xfrm>
          <a:prstGeom prst="rect">
            <a:avLst/>
          </a:prstGeom>
          <a:noFill/>
          <a:ln>
            <a:noFill/>
          </a:ln>
        </p:spPr>
      </p:pic>
      <p:pic>
        <p:nvPicPr>
          <p:cNvPr id="679" name="Google Shape;679;p17"/>
          <p:cNvPicPr preferRelativeResize="0"/>
          <p:nvPr/>
        </p:nvPicPr>
        <p:blipFill rotWithShape="1">
          <a:blip r:embed="rId9">
            <a:alphaModFix/>
          </a:blip>
          <a:srcRect b="0" l="0" r="0" t="0"/>
          <a:stretch/>
        </p:blipFill>
        <p:spPr>
          <a:xfrm>
            <a:off x="6804993" y="4861619"/>
            <a:ext cx="1518655" cy="1001166"/>
          </a:xfrm>
          <a:prstGeom prst="rect">
            <a:avLst/>
          </a:prstGeom>
          <a:noFill/>
          <a:ln>
            <a:noFill/>
          </a:ln>
        </p:spPr>
      </p:pic>
      <p:pic>
        <p:nvPicPr>
          <p:cNvPr id="680" name="Google Shape;680;p17"/>
          <p:cNvPicPr preferRelativeResize="0"/>
          <p:nvPr/>
        </p:nvPicPr>
        <p:blipFill rotWithShape="1">
          <a:blip r:embed="rId10">
            <a:alphaModFix/>
          </a:blip>
          <a:srcRect b="0" l="0" r="0" t="0"/>
          <a:stretch/>
        </p:blipFill>
        <p:spPr>
          <a:xfrm>
            <a:off x="9387840" y="4861619"/>
            <a:ext cx="1514548" cy="1001165"/>
          </a:xfrm>
          <a:prstGeom prst="rect">
            <a:avLst/>
          </a:prstGeom>
          <a:noFill/>
          <a:ln>
            <a:noFill/>
          </a:ln>
        </p:spPr>
      </p:pic>
      <p:sp>
        <p:nvSpPr>
          <p:cNvPr id="681" name="Google Shape;681;p17"/>
          <p:cNvSpPr/>
          <p:nvPr/>
        </p:nvSpPr>
        <p:spPr>
          <a:xfrm>
            <a:off x="1522332" y="4404345"/>
            <a:ext cx="323849" cy="286788"/>
          </a:xfrm>
          <a:prstGeom prst="rect">
            <a:avLst/>
          </a:prstGeom>
          <a:solidFill>
            <a:schemeClr val="lt1"/>
          </a:solidFill>
          <a:ln cap="flat" cmpd="sng" w="19050">
            <a:solidFill>
              <a:srgbClr val="FF00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1</a:t>
            </a:r>
            <a:endParaRPr/>
          </a:p>
        </p:txBody>
      </p:sp>
      <p:sp>
        <p:nvSpPr>
          <p:cNvPr id="682" name="Google Shape;682;p17"/>
          <p:cNvSpPr/>
          <p:nvPr/>
        </p:nvSpPr>
        <p:spPr>
          <a:xfrm>
            <a:off x="4179534" y="4404345"/>
            <a:ext cx="323849" cy="286788"/>
          </a:xfrm>
          <a:prstGeom prst="rect">
            <a:avLst/>
          </a:prstGeom>
          <a:solidFill>
            <a:schemeClr val="lt1"/>
          </a:solidFill>
          <a:ln cap="flat" cmpd="sng" w="19050">
            <a:solidFill>
              <a:srgbClr val="FF00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2</a:t>
            </a:r>
            <a:endParaRPr/>
          </a:p>
        </p:txBody>
      </p:sp>
      <p:sp>
        <p:nvSpPr>
          <p:cNvPr id="683" name="Google Shape;683;p17"/>
          <p:cNvSpPr/>
          <p:nvPr/>
        </p:nvSpPr>
        <p:spPr>
          <a:xfrm>
            <a:off x="6672122" y="4404345"/>
            <a:ext cx="424003" cy="286788"/>
          </a:xfrm>
          <a:prstGeom prst="rect">
            <a:avLst/>
          </a:prstGeom>
          <a:solidFill>
            <a:schemeClr val="lt1"/>
          </a:solidFill>
          <a:ln cap="flat" cmpd="sng" w="19050">
            <a:solidFill>
              <a:srgbClr val="FF00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3.1</a:t>
            </a:r>
            <a:endParaRPr/>
          </a:p>
        </p:txBody>
      </p:sp>
      <p:sp>
        <p:nvSpPr>
          <p:cNvPr id="684" name="Google Shape;684;p17"/>
          <p:cNvSpPr/>
          <p:nvPr/>
        </p:nvSpPr>
        <p:spPr>
          <a:xfrm>
            <a:off x="9221328" y="4417891"/>
            <a:ext cx="424003" cy="286788"/>
          </a:xfrm>
          <a:prstGeom prst="rect">
            <a:avLst/>
          </a:prstGeom>
          <a:solidFill>
            <a:schemeClr val="lt1"/>
          </a:solidFill>
          <a:ln cap="flat" cmpd="sng" w="19050">
            <a:solidFill>
              <a:srgbClr val="FF00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3.2</a:t>
            </a:r>
            <a:endParaRPr/>
          </a:p>
        </p:txBody>
      </p:sp>
      <p:sp>
        <p:nvSpPr>
          <p:cNvPr id="685" name="Google Shape;685;p17"/>
          <p:cNvSpPr/>
          <p:nvPr/>
        </p:nvSpPr>
        <p:spPr>
          <a:xfrm>
            <a:off x="1522331" y="5682508"/>
            <a:ext cx="501755" cy="286788"/>
          </a:xfrm>
          <a:prstGeom prst="rect">
            <a:avLst/>
          </a:prstGeom>
          <a:solidFill>
            <a:schemeClr val="lt1"/>
          </a:solidFill>
          <a:ln cap="flat" cmpd="sng" w="19050">
            <a:solidFill>
              <a:srgbClr val="FF00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3.3</a:t>
            </a:r>
            <a:endParaRPr/>
          </a:p>
        </p:txBody>
      </p:sp>
      <p:sp>
        <p:nvSpPr>
          <p:cNvPr id="686" name="Google Shape;686;p17"/>
          <p:cNvSpPr/>
          <p:nvPr/>
        </p:nvSpPr>
        <p:spPr>
          <a:xfrm>
            <a:off x="3947038" y="5671516"/>
            <a:ext cx="485774" cy="286788"/>
          </a:xfrm>
          <a:prstGeom prst="rect">
            <a:avLst/>
          </a:prstGeom>
          <a:solidFill>
            <a:schemeClr val="lt1"/>
          </a:solidFill>
          <a:ln cap="flat" cmpd="sng" w="19050">
            <a:solidFill>
              <a:srgbClr val="FF00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3.4</a:t>
            </a:r>
            <a:endParaRPr/>
          </a:p>
        </p:txBody>
      </p:sp>
      <p:sp>
        <p:nvSpPr>
          <p:cNvPr id="687" name="Google Shape;687;p17"/>
          <p:cNvSpPr/>
          <p:nvPr/>
        </p:nvSpPr>
        <p:spPr>
          <a:xfrm>
            <a:off x="6646719" y="5682508"/>
            <a:ext cx="323849" cy="286788"/>
          </a:xfrm>
          <a:prstGeom prst="rect">
            <a:avLst/>
          </a:prstGeom>
          <a:solidFill>
            <a:schemeClr val="lt1"/>
          </a:solidFill>
          <a:ln cap="flat" cmpd="sng" w="19050">
            <a:solidFill>
              <a:srgbClr val="FF00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4</a:t>
            </a:r>
            <a:endParaRPr/>
          </a:p>
        </p:txBody>
      </p:sp>
      <p:sp>
        <p:nvSpPr>
          <p:cNvPr id="688" name="Google Shape;688;p17"/>
          <p:cNvSpPr/>
          <p:nvPr/>
        </p:nvSpPr>
        <p:spPr>
          <a:xfrm>
            <a:off x="9184475" y="5711815"/>
            <a:ext cx="323849" cy="286788"/>
          </a:xfrm>
          <a:prstGeom prst="rect">
            <a:avLst/>
          </a:prstGeom>
          <a:solidFill>
            <a:schemeClr val="lt1"/>
          </a:solidFill>
          <a:ln cap="flat" cmpd="sng" w="19050">
            <a:solidFill>
              <a:srgbClr val="FF00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5</a:t>
            </a:r>
            <a:endParaRPr/>
          </a:p>
        </p:txBody>
      </p:sp>
      <p:pic>
        <p:nvPicPr>
          <p:cNvPr id="689" name="Google Shape;689;p17"/>
          <p:cNvPicPr preferRelativeResize="0"/>
          <p:nvPr/>
        </p:nvPicPr>
        <p:blipFill rotWithShape="1">
          <a:blip r:embed="rId8">
            <a:alphaModFix/>
          </a:blip>
          <a:srcRect b="0" l="0" r="0" t="0"/>
          <a:stretch/>
        </p:blipFill>
        <p:spPr>
          <a:xfrm>
            <a:off x="8211441" y="1149431"/>
            <a:ext cx="2929209" cy="1964437"/>
          </a:xfrm>
          <a:prstGeom prst="rect">
            <a:avLst/>
          </a:prstGeom>
          <a:noFill/>
          <a:ln>
            <a:noFill/>
          </a:ln>
        </p:spPr>
      </p:pic>
      <p:sp>
        <p:nvSpPr>
          <p:cNvPr id="690" name="Google Shape;690;p17"/>
          <p:cNvSpPr/>
          <p:nvPr/>
        </p:nvSpPr>
        <p:spPr>
          <a:xfrm rot="-3052118">
            <a:off x="7777955" y="3081727"/>
            <a:ext cx="1102062" cy="367946"/>
          </a:xfrm>
          <a:prstGeom prst="rightArrow">
            <a:avLst>
              <a:gd fmla="val 38905" name="adj1"/>
              <a:gd fmla="val 93703" name="adj2"/>
            </a:avLst>
          </a:prstGeom>
          <a:solidFill>
            <a:srgbClr val="FF0000"/>
          </a:solidFill>
          <a:ln cap="flat" cmpd="sng" w="12700">
            <a:solidFill>
              <a:srgbClr val="A34B3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5" name="Shape 695"/>
        <p:cNvGrpSpPr/>
        <p:nvPr/>
      </p:nvGrpSpPr>
      <p:grpSpPr>
        <a:xfrm>
          <a:off x="0" y="0"/>
          <a:ext cx="0" cy="0"/>
          <a:chOff x="0" y="0"/>
          <a:chExt cx="0" cy="0"/>
        </a:xfrm>
      </p:grpSpPr>
      <p:sp>
        <p:nvSpPr>
          <p:cNvPr id="696" name="Google Shape;696;p18"/>
          <p:cNvSpPr txBox="1"/>
          <p:nvPr>
            <p:ph type="title"/>
          </p:nvPr>
        </p:nvSpPr>
        <p:spPr>
          <a:xfrm>
            <a:off x="1114215" y="304068"/>
            <a:ext cx="4941888" cy="611188"/>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Key design decisions</a:t>
            </a:r>
            <a:endParaRPr/>
          </a:p>
        </p:txBody>
      </p:sp>
      <p:sp>
        <p:nvSpPr>
          <p:cNvPr id="697" name="Google Shape;697;p18"/>
          <p:cNvSpPr txBox="1"/>
          <p:nvPr/>
        </p:nvSpPr>
        <p:spPr>
          <a:xfrm>
            <a:off x="975929" y="1222355"/>
            <a:ext cx="4480308" cy="3847207"/>
          </a:xfrm>
          <a:prstGeom prst="rect">
            <a:avLst/>
          </a:prstGeom>
          <a:noFill/>
          <a:ln>
            <a:noFill/>
          </a:ln>
        </p:spPr>
        <p:txBody>
          <a:bodyPr anchorCtr="0" anchor="t" bIns="45700" lIns="91425" spcFirstLastPara="1" rIns="91425" wrap="square" tIns="45700">
            <a:spAutoFit/>
          </a:bodyPr>
          <a:lstStyle/>
          <a:p>
            <a:pPr indent="-101600" lvl="0" marL="0" marR="0" rtl="0" algn="just">
              <a:spcBef>
                <a:spcPts val="0"/>
              </a:spcBef>
              <a:spcAft>
                <a:spcPts val="0"/>
              </a:spcAft>
              <a:buClr>
                <a:schemeClr val="dk1"/>
              </a:buClr>
              <a:buSzPts val="1600"/>
              <a:buFont typeface="Noto Sans Symbols"/>
              <a:buChar char="✔"/>
            </a:pPr>
            <a:r>
              <a:rPr b="1" lang="en-US" sz="1600" u="sng">
                <a:solidFill>
                  <a:schemeClr val="dk1"/>
                </a:solidFill>
                <a:latin typeface="Arial"/>
                <a:ea typeface="Arial"/>
                <a:cs typeface="Arial"/>
                <a:sym typeface="Arial"/>
              </a:rPr>
              <a:t>Design of magnetic encoder disk</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The magnetic encoder was designed such that hall sensors analyzed the rotating motions of DC geared motors into linear movements in the XY plane.</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t/>
            </a:r>
            <a:endParaRPr sz="1600" u="sng">
              <a:solidFill>
                <a:schemeClr val="dk1"/>
              </a:solidFill>
              <a:latin typeface="Arial"/>
              <a:ea typeface="Arial"/>
              <a:cs typeface="Arial"/>
              <a:sym typeface="Arial"/>
            </a:endParaRPr>
          </a:p>
          <a:p>
            <a:pPr indent="0" lvl="0" marL="0" marR="0" rtl="0" algn="just">
              <a:spcBef>
                <a:spcPts val="0"/>
              </a:spcBef>
              <a:spcAft>
                <a:spcPts val="0"/>
              </a:spcAft>
              <a:buClr>
                <a:schemeClr val="dk1"/>
              </a:buClr>
              <a:buSzPts val="1600"/>
              <a:buFont typeface="Noto Sans Symbols"/>
              <a:buChar char="✔"/>
            </a:pPr>
            <a:r>
              <a:rPr b="1" lang="en-US" sz="1600" u="sng">
                <a:solidFill>
                  <a:schemeClr val="dk1"/>
                </a:solidFill>
                <a:latin typeface="Arial"/>
                <a:ea typeface="Arial"/>
                <a:cs typeface="Arial"/>
                <a:sym typeface="Arial"/>
              </a:rPr>
              <a:t>Enclosure for Electronic circuitry</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To hide all the wiring network and electronic circuit components, we designed an enclosure. This enclosure has an OLED display , an Energency Stop button along with a ON/OFF Switch on side profile of the housing.</a:t>
            </a:r>
            <a:endParaRPr sz="1400">
              <a:solidFill>
                <a:schemeClr val="dk1"/>
              </a:solidFill>
              <a:latin typeface="Arial"/>
              <a:ea typeface="Arial"/>
              <a:cs typeface="Arial"/>
              <a:sym typeface="Arial"/>
            </a:endParaRPr>
          </a:p>
        </p:txBody>
      </p:sp>
      <p:pic>
        <p:nvPicPr>
          <p:cNvPr id="698" name="Google Shape;698;p18"/>
          <p:cNvPicPr preferRelativeResize="0"/>
          <p:nvPr/>
        </p:nvPicPr>
        <p:blipFill rotWithShape="1">
          <a:blip r:embed="rId3">
            <a:alphaModFix/>
          </a:blip>
          <a:srcRect b="24468" l="33325" r="15739" t="8491"/>
          <a:stretch/>
        </p:blipFill>
        <p:spPr>
          <a:xfrm>
            <a:off x="7042604" y="1185863"/>
            <a:ext cx="2535300" cy="1624806"/>
          </a:xfrm>
          <a:prstGeom prst="rect">
            <a:avLst/>
          </a:prstGeom>
          <a:noFill/>
          <a:ln>
            <a:noFill/>
          </a:ln>
        </p:spPr>
      </p:pic>
      <p:cxnSp>
        <p:nvCxnSpPr>
          <p:cNvPr id="699" name="Google Shape;699;p18"/>
          <p:cNvCxnSpPr>
            <a:endCxn id="700" idx="2"/>
          </p:cNvCxnSpPr>
          <p:nvPr/>
        </p:nvCxnSpPr>
        <p:spPr>
          <a:xfrm rot="10800000">
            <a:off x="7545212" y="894406"/>
            <a:ext cx="528900" cy="1303800"/>
          </a:xfrm>
          <a:prstGeom prst="straightConnector1">
            <a:avLst/>
          </a:prstGeom>
          <a:noFill/>
          <a:ln cap="flat" cmpd="sng" w="12700">
            <a:solidFill>
              <a:schemeClr val="dk1"/>
            </a:solidFill>
            <a:prstDash val="solid"/>
            <a:miter lim="800000"/>
            <a:headEnd len="sm" w="sm" type="none"/>
            <a:tailEnd len="sm" w="sm" type="none"/>
          </a:ln>
        </p:spPr>
      </p:cxnSp>
      <p:sp>
        <p:nvSpPr>
          <p:cNvPr id="700" name="Google Shape;700;p18"/>
          <p:cNvSpPr txBox="1"/>
          <p:nvPr/>
        </p:nvSpPr>
        <p:spPr>
          <a:xfrm>
            <a:off x="6664273" y="617407"/>
            <a:ext cx="1761877"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Magnetic Encoder disk</a:t>
            </a:r>
            <a:endParaRPr sz="1200">
              <a:solidFill>
                <a:schemeClr val="dk1"/>
              </a:solidFill>
              <a:latin typeface="Arial"/>
              <a:ea typeface="Arial"/>
              <a:cs typeface="Arial"/>
              <a:sym typeface="Arial"/>
            </a:endParaRPr>
          </a:p>
        </p:txBody>
      </p:sp>
      <p:sp>
        <p:nvSpPr>
          <p:cNvPr id="701" name="Google Shape;701;p18"/>
          <p:cNvSpPr txBox="1"/>
          <p:nvPr/>
        </p:nvSpPr>
        <p:spPr>
          <a:xfrm>
            <a:off x="6235944" y="1037812"/>
            <a:ext cx="1081566"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Hall sensor 1</a:t>
            </a:r>
            <a:endParaRPr sz="1200">
              <a:solidFill>
                <a:schemeClr val="dk1"/>
              </a:solidFill>
              <a:latin typeface="Arial"/>
              <a:ea typeface="Arial"/>
              <a:cs typeface="Arial"/>
              <a:sym typeface="Arial"/>
            </a:endParaRPr>
          </a:p>
        </p:txBody>
      </p:sp>
      <p:cxnSp>
        <p:nvCxnSpPr>
          <p:cNvPr id="702" name="Google Shape;702;p18"/>
          <p:cNvCxnSpPr/>
          <p:nvPr/>
        </p:nvCxnSpPr>
        <p:spPr>
          <a:xfrm rot="10800000">
            <a:off x="7317511" y="1314813"/>
            <a:ext cx="566258" cy="1014581"/>
          </a:xfrm>
          <a:prstGeom prst="straightConnector1">
            <a:avLst/>
          </a:prstGeom>
          <a:noFill/>
          <a:ln cap="flat" cmpd="sng" w="12700">
            <a:solidFill>
              <a:schemeClr val="dk1"/>
            </a:solidFill>
            <a:prstDash val="solid"/>
            <a:miter lim="800000"/>
            <a:headEnd len="sm" w="sm" type="none"/>
            <a:tailEnd len="sm" w="sm" type="none"/>
          </a:ln>
        </p:spPr>
      </p:cxnSp>
      <p:sp>
        <p:nvSpPr>
          <p:cNvPr id="703" name="Google Shape;703;p18"/>
          <p:cNvSpPr txBox="1"/>
          <p:nvPr/>
        </p:nvSpPr>
        <p:spPr>
          <a:xfrm>
            <a:off x="5788268" y="2314939"/>
            <a:ext cx="1120489"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Hall sensor 2</a:t>
            </a:r>
            <a:endParaRPr sz="1200">
              <a:solidFill>
                <a:schemeClr val="dk1"/>
              </a:solidFill>
              <a:latin typeface="Arial"/>
              <a:ea typeface="Arial"/>
              <a:cs typeface="Arial"/>
              <a:sym typeface="Arial"/>
            </a:endParaRPr>
          </a:p>
        </p:txBody>
      </p:sp>
      <p:cxnSp>
        <p:nvCxnSpPr>
          <p:cNvPr id="704" name="Google Shape;704;p18"/>
          <p:cNvCxnSpPr/>
          <p:nvPr/>
        </p:nvCxnSpPr>
        <p:spPr>
          <a:xfrm flipH="1">
            <a:off x="6908759" y="2417050"/>
            <a:ext cx="1165262" cy="174891"/>
          </a:xfrm>
          <a:prstGeom prst="straightConnector1">
            <a:avLst/>
          </a:prstGeom>
          <a:noFill/>
          <a:ln cap="flat" cmpd="sng" w="12700">
            <a:solidFill>
              <a:schemeClr val="dk1"/>
            </a:solidFill>
            <a:prstDash val="solid"/>
            <a:miter lim="800000"/>
            <a:headEnd len="sm" w="sm" type="none"/>
            <a:tailEnd len="sm" w="sm" type="none"/>
          </a:ln>
        </p:spPr>
      </p:cxnSp>
      <p:sp>
        <p:nvSpPr>
          <p:cNvPr id="705" name="Google Shape;705;p18"/>
          <p:cNvSpPr txBox="1"/>
          <p:nvPr/>
        </p:nvSpPr>
        <p:spPr>
          <a:xfrm>
            <a:off x="8334566" y="2924372"/>
            <a:ext cx="1377183" cy="276999"/>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DC Geared motor</a:t>
            </a:r>
            <a:endParaRPr sz="1200">
              <a:solidFill>
                <a:schemeClr val="dk1"/>
              </a:solidFill>
              <a:latin typeface="Arial"/>
              <a:ea typeface="Arial"/>
              <a:cs typeface="Arial"/>
              <a:sym typeface="Arial"/>
            </a:endParaRPr>
          </a:p>
        </p:txBody>
      </p:sp>
      <p:cxnSp>
        <p:nvCxnSpPr>
          <p:cNvPr id="706" name="Google Shape;706;p18"/>
          <p:cNvCxnSpPr/>
          <p:nvPr/>
        </p:nvCxnSpPr>
        <p:spPr>
          <a:xfrm rot="10800000">
            <a:off x="8300419" y="1994369"/>
            <a:ext cx="627228" cy="870194"/>
          </a:xfrm>
          <a:prstGeom prst="straightConnector1">
            <a:avLst/>
          </a:prstGeom>
          <a:noFill/>
          <a:ln cap="flat" cmpd="sng" w="12700">
            <a:solidFill>
              <a:schemeClr val="dk1"/>
            </a:solidFill>
            <a:prstDash val="solid"/>
            <a:miter lim="800000"/>
            <a:headEnd len="sm" w="sm" type="none"/>
            <a:tailEnd len="sm" w="sm" type="none"/>
          </a:ln>
        </p:spPr>
      </p:cxnSp>
      <p:pic>
        <p:nvPicPr>
          <p:cNvPr id="707" name="Google Shape;707;p18"/>
          <p:cNvPicPr preferRelativeResize="0"/>
          <p:nvPr/>
        </p:nvPicPr>
        <p:blipFill rotWithShape="1">
          <a:blip r:embed="rId4">
            <a:alphaModFix/>
          </a:blip>
          <a:srcRect b="0" l="0" r="0" t="0"/>
          <a:stretch/>
        </p:blipFill>
        <p:spPr>
          <a:xfrm rot="-5400000">
            <a:off x="9493530" y="1404354"/>
            <a:ext cx="2290596" cy="1483737"/>
          </a:xfrm>
          <a:prstGeom prst="rect">
            <a:avLst/>
          </a:prstGeom>
          <a:noFill/>
          <a:ln>
            <a:noFill/>
          </a:ln>
        </p:spPr>
      </p:pic>
      <p:pic>
        <p:nvPicPr>
          <p:cNvPr id="708" name="Google Shape;708;p18"/>
          <p:cNvPicPr preferRelativeResize="0"/>
          <p:nvPr/>
        </p:nvPicPr>
        <p:blipFill rotWithShape="1">
          <a:blip r:embed="rId5">
            <a:alphaModFix/>
          </a:blip>
          <a:srcRect b="16052" l="8998" r="5050" t="12671"/>
          <a:stretch/>
        </p:blipFill>
        <p:spPr>
          <a:xfrm>
            <a:off x="6104993" y="3456422"/>
            <a:ext cx="2360696" cy="955867"/>
          </a:xfrm>
          <a:prstGeom prst="rect">
            <a:avLst/>
          </a:prstGeom>
          <a:noFill/>
          <a:ln>
            <a:noFill/>
          </a:ln>
        </p:spPr>
      </p:pic>
      <p:pic>
        <p:nvPicPr>
          <p:cNvPr id="709" name="Google Shape;709;p18"/>
          <p:cNvPicPr preferRelativeResize="0"/>
          <p:nvPr/>
        </p:nvPicPr>
        <p:blipFill rotWithShape="1">
          <a:blip r:embed="rId6">
            <a:alphaModFix/>
          </a:blip>
          <a:srcRect b="3930" l="60145" r="3447" t="33668"/>
          <a:stretch/>
        </p:blipFill>
        <p:spPr>
          <a:xfrm>
            <a:off x="8590716" y="3475242"/>
            <a:ext cx="2973290" cy="2488351"/>
          </a:xfrm>
          <a:prstGeom prst="rect">
            <a:avLst/>
          </a:prstGeom>
          <a:noFill/>
          <a:ln>
            <a:noFill/>
          </a:ln>
        </p:spPr>
      </p:pic>
      <p:pic>
        <p:nvPicPr>
          <p:cNvPr id="710" name="Google Shape;710;p18"/>
          <p:cNvPicPr preferRelativeResize="0"/>
          <p:nvPr/>
        </p:nvPicPr>
        <p:blipFill rotWithShape="1">
          <a:blip r:embed="rId7">
            <a:alphaModFix/>
          </a:blip>
          <a:srcRect b="0" l="19729" r="8853" t="0"/>
          <a:stretch/>
        </p:blipFill>
        <p:spPr>
          <a:xfrm>
            <a:off x="6317867" y="4501258"/>
            <a:ext cx="2138829" cy="14623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5" name="Shape 715"/>
        <p:cNvGrpSpPr/>
        <p:nvPr/>
      </p:nvGrpSpPr>
      <p:grpSpPr>
        <a:xfrm>
          <a:off x="0" y="0"/>
          <a:ext cx="0" cy="0"/>
          <a:chOff x="0" y="0"/>
          <a:chExt cx="0" cy="0"/>
        </a:xfrm>
      </p:grpSpPr>
      <p:sp>
        <p:nvSpPr>
          <p:cNvPr id="716" name="Google Shape;716;p19"/>
          <p:cNvSpPr txBox="1"/>
          <p:nvPr>
            <p:ph type="title"/>
          </p:nvPr>
        </p:nvSpPr>
        <p:spPr>
          <a:xfrm>
            <a:off x="1114215" y="304068"/>
            <a:ext cx="4941888" cy="611188"/>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Key design decisions</a:t>
            </a:r>
            <a:endParaRPr/>
          </a:p>
        </p:txBody>
      </p:sp>
      <p:sp>
        <p:nvSpPr>
          <p:cNvPr id="717" name="Google Shape;717;p19"/>
          <p:cNvSpPr txBox="1"/>
          <p:nvPr/>
        </p:nvSpPr>
        <p:spPr>
          <a:xfrm>
            <a:off x="888003" y="1222355"/>
            <a:ext cx="4337140" cy="4124206"/>
          </a:xfrm>
          <a:prstGeom prst="rect">
            <a:avLst/>
          </a:prstGeom>
          <a:noFill/>
          <a:ln>
            <a:noFill/>
          </a:ln>
        </p:spPr>
        <p:txBody>
          <a:bodyPr anchorCtr="0" anchor="t" bIns="45700" lIns="91425" spcFirstLastPara="1" rIns="91425" wrap="square" tIns="45700">
            <a:spAutoFit/>
          </a:bodyPr>
          <a:lstStyle/>
          <a:p>
            <a:pPr indent="-88900" lvl="0" marL="0" marR="0" rtl="0" algn="just">
              <a:spcBef>
                <a:spcPts val="0"/>
              </a:spcBef>
              <a:spcAft>
                <a:spcPts val="0"/>
              </a:spcAft>
              <a:buClr>
                <a:schemeClr val="dk1"/>
              </a:buClr>
              <a:buSzPts val="1400"/>
              <a:buFont typeface="Noto Sans Symbols"/>
              <a:buChar char="✔"/>
            </a:pPr>
            <a:r>
              <a:rPr b="1" lang="en-US" sz="1400" u="sng">
                <a:solidFill>
                  <a:schemeClr val="dk1"/>
                </a:solidFill>
                <a:latin typeface="Arial"/>
                <a:ea typeface="Arial"/>
                <a:cs typeface="Arial"/>
                <a:sym typeface="Arial"/>
              </a:rPr>
              <a:t>Graphical User Interface and its features</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rPr lang="en-US" sz="1400">
                <a:solidFill>
                  <a:schemeClr val="dk1"/>
                </a:solidFill>
                <a:latin typeface="Arial"/>
                <a:ea typeface="Arial"/>
                <a:cs typeface="Arial"/>
                <a:sym typeface="Arial"/>
              </a:rPr>
              <a:t>Using HTML code, we have designed a web user interface which has the following features:</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Control the movements of pen carriage in XY plane</a:t>
            </a:r>
            <a:endParaRPr/>
          </a:p>
          <a:p>
            <a:pPr indent="-285750" lvl="0" marL="28575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Placing the carriage in the drawing area at the specified X, Y coordinates as well as the Home location (X=0, Y=0).</a:t>
            </a:r>
            <a:endParaRPr/>
          </a:p>
          <a:p>
            <a:pPr indent="-285750" lvl="0" marL="28575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Decision making regarding House width, Start position (Point 1 or point 2 of the Nikolaus Haus).</a:t>
            </a:r>
            <a:endParaRPr/>
          </a:p>
          <a:p>
            <a:pPr indent="-285750" lvl="0" marL="285750" marR="0" rtl="0" algn="just">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Raising or lowering the pen against the drawing surface.</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t/>
            </a:r>
            <a:endParaRPr sz="1800" u="sng">
              <a:solidFill>
                <a:schemeClr val="dk1"/>
              </a:solidFill>
              <a:latin typeface="Arial"/>
              <a:ea typeface="Arial"/>
              <a:cs typeface="Arial"/>
              <a:sym typeface="Arial"/>
            </a:endParaRPr>
          </a:p>
        </p:txBody>
      </p:sp>
      <p:pic>
        <p:nvPicPr>
          <p:cNvPr id="718" name="Google Shape;718;p19"/>
          <p:cNvPicPr preferRelativeResize="0"/>
          <p:nvPr/>
        </p:nvPicPr>
        <p:blipFill rotWithShape="1">
          <a:blip r:embed="rId3">
            <a:alphaModFix/>
          </a:blip>
          <a:srcRect b="10927" l="8890" r="9649" t="11094"/>
          <a:stretch/>
        </p:blipFill>
        <p:spPr>
          <a:xfrm>
            <a:off x="5460023" y="961607"/>
            <a:ext cx="5723793" cy="4934785"/>
          </a:xfrm>
          <a:prstGeom prst="rect">
            <a:avLst/>
          </a:prstGeom>
          <a:noFill/>
          <a:ln>
            <a:noFill/>
          </a:ln>
          <a:effectLst>
            <a:outerShdw blurRad="114300" sx="101000" rotWithShape="0" algn="l" dir="5820000" dist="38100" sy="101000">
              <a:srgbClr val="000000">
                <a:alpha val="20784"/>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
          <p:cNvSpPr/>
          <p:nvPr/>
        </p:nvSpPr>
        <p:spPr>
          <a:xfrm>
            <a:off x="553915" y="1538654"/>
            <a:ext cx="3235570" cy="7385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75" name="Google Shape;375;p2"/>
          <p:cNvPicPr preferRelativeResize="0"/>
          <p:nvPr/>
        </p:nvPicPr>
        <p:blipFill rotWithShape="1">
          <a:blip r:embed="rId3">
            <a:alphaModFix/>
          </a:blip>
          <a:srcRect b="0" l="-1850" r="12585" t="0"/>
          <a:stretch/>
        </p:blipFill>
        <p:spPr>
          <a:xfrm>
            <a:off x="-258096" y="0"/>
            <a:ext cx="12450096" cy="6855422"/>
          </a:xfrm>
          <a:prstGeom prst="rect">
            <a:avLst/>
          </a:prstGeom>
          <a:noFill/>
          <a:ln>
            <a:noFill/>
          </a:ln>
        </p:spPr>
      </p:pic>
      <p:sp>
        <p:nvSpPr>
          <p:cNvPr id="376" name="Google Shape;376;p2"/>
          <p:cNvSpPr txBox="1"/>
          <p:nvPr/>
        </p:nvSpPr>
        <p:spPr>
          <a:xfrm>
            <a:off x="460130" y="261496"/>
            <a:ext cx="563587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chemeClr val="lt1"/>
                </a:solidFill>
                <a:latin typeface="Arial"/>
                <a:ea typeface="Arial"/>
                <a:cs typeface="Arial"/>
                <a:sym typeface="Arial"/>
              </a:rPr>
              <a:t>Introduction</a:t>
            </a:r>
            <a:endParaRPr sz="60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3" name="Shape 723"/>
        <p:cNvGrpSpPr/>
        <p:nvPr/>
      </p:nvGrpSpPr>
      <p:grpSpPr>
        <a:xfrm>
          <a:off x="0" y="0"/>
          <a:ext cx="0" cy="0"/>
          <a:chOff x="0" y="0"/>
          <a:chExt cx="0" cy="0"/>
        </a:xfrm>
      </p:grpSpPr>
      <p:sp>
        <p:nvSpPr>
          <p:cNvPr id="724" name="Google Shape;724;p20"/>
          <p:cNvSpPr txBox="1"/>
          <p:nvPr>
            <p:ph type="title"/>
          </p:nvPr>
        </p:nvSpPr>
        <p:spPr>
          <a:xfrm>
            <a:off x="1114215" y="304068"/>
            <a:ext cx="4941888" cy="611188"/>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Key design decisions</a:t>
            </a:r>
            <a:endParaRPr/>
          </a:p>
        </p:txBody>
      </p:sp>
      <p:pic>
        <p:nvPicPr>
          <p:cNvPr id="725" name="Google Shape;725;p20"/>
          <p:cNvPicPr preferRelativeResize="0"/>
          <p:nvPr/>
        </p:nvPicPr>
        <p:blipFill rotWithShape="1">
          <a:blip r:embed="rId3">
            <a:alphaModFix/>
          </a:blip>
          <a:srcRect b="13918" l="0" r="0" t="0"/>
          <a:stretch/>
        </p:blipFill>
        <p:spPr>
          <a:xfrm>
            <a:off x="6629576" y="1775866"/>
            <a:ext cx="5037989" cy="4151079"/>
          </a:xfrm>
          <a:prstGeom prst="rect">
            <a:avLst/>
          </a:prstGeom>
          <a:noFill/>
          <a:ln>
            <a:noFill/>
          </a:ln>
        </p:spPr>
      </p:pic>
      <p:pic>
        <p:nvPicPr>
          <p:cNvPr id="726" name="Google Shape;726;p20"/>
          <p:cNvPicPr preferRelativeResize="0"/>
          <p:nvPr/>
        </p:nvPicPr>
        <p:blipFill rotWithShape="1">
          <a:blip r:embed="rId4">
            <a:alphaModFix/>
          </a:blip>
          <a:srcRect b="7627" l="0" r="0" t="0"/>
          <a:stretch/>
        </p:blipFill>
        <p:spPr>
          <a:xfrm>
            <a:off x="1415562" y="1779963"/>
            <a:ext cx="4262426" cy="4239167"/>
          </a:xfrm>
          <a:prstGeom prst="rect">
            <a:avLst/>
          </a:prstGeom>
          <a:noFill/>
          <a:ln>
            <a:noFill/>
          </a:ln>
        </p:spPr>
      </p:pic>
      <p:grpSp>
        <p:nvGrpSpPr>
          <p:cNvPr id="727" name="Google Shape;727;p20"/>
          <p:cNvGrpSpPr/>
          <p:nvPr/>
        </p:nvGrpSpPr>
        <p:grpSpPr>
          <a:xfrm>
            <a:off x="997412" y="796773"/>
            <a:ext cx="5583133" cy="1815882"/>
            <a:chOff x="865528" y="975647"/>
            <a:chExt cx="5583133" cy="1815882"/>
          </a:xfrm>
        </p:grpSpPr>
        <p:sp>
          <p:nvSpPr>
            <p:cNvPr id="728" name="Google Shape;728;p20"/>
            <p:cNvSpPr txBox="1"/>
            <p:nvPr/>
          </p:nvSpPr>
          <p:spPr>
            <a:xfrm>
              <a:off x="865528" y="975647"/>
              <a:ext cx="5583133" cy="1815882"/>
            </a:xfrm>
            <a:prstGeom prst="rect">
              <a:avLst/>
            </a:prstGeom>
            <a:noFill/>
            <a:ln>
              <a:noFill/>
            </a:ln>
          </p:spPr>
          <p:txBody>
            <a:bodyPr anchorCtr="0" anchor="t" bIns="45700" lIns="91425" spcFirstLastPara="1" rIns="91425" wrap="square" tIns="45700">
              <a:spAutoFit/>
            </a:bodyPr>
            <a:lstStyle/>
            <a:p>
              <a:pPr indent="-88900" lvl="0" marL="0" marR="0" rtl="0" algn="just">
                <a:lnSpc>
                  <a:spcPct val="200000"/>
                </a:lnSpc>
                <a:spcBef>
                  <a:spcPts val="0"/>
                </a:spcBef>
                <a:spcAft>
                  <a:spcPts val="0"/>
                </a:spcAft>
                <a:buClr>
                  <a:schemeClr val="dk1"/>
                </a:buClr>
                <a:buSzPts val="1400"/>
                <a:buFont typeface="Noto Sans Symbols"/>
                <a:buChar char="✔"/>
              </a:pPr>
              <a:r>
                <a:rPr b="1" lang="en-US" sz="1400" u="sng">
                  <a:solidFill>
                    <a:schemeClr val="dk1"/>
                  </a:solidFill>
                  <a:latin typeface="Arial"/>
                  <a:ea typeface="Arial"/>
                  <a:cs typeface="Arial"/>
                  <a:sym typeface="Arial"/>
                </a:rPr>
                <a:t>Graphical User Interface and its features</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n-US" sz="1400">
                  <a:solidFill>
                    <a:schemeClr val="dk1"/>
                  </a:solidFill>
                  <a:latin typeface="Arial"/>
                  <a:ea typeface="Arial"/>
                  <a:cs typeface="Arial"/>
                  <a:sym typeface="Arial"/>
                </a:rPr>
                <a:t>The status of specific Limit Switches changes to “              " when the X or Y carriage slides at the extreme boundaries of the XY plane, and the Webpage blinks yellow.</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t/>
              </a:r>
              <a:endParaRPr sz="1400" u="sng">
                <a:solidFill>
                  <a:schemeClr val="dk1"/>
                </a:solidFill>
                <a:latin typeface="Arial"/>
                <a:ea typeface="Arial"/>
                <a:cs typeface="Arial"/>
                <a:sym typeface="Arial"/>
              </a:endParaRPr>
            </a:p>
          </p:txBody>
        </p:sp>
        <p:pic>
          <p:nvPicPr>
            <p:cNvPr id="729" name="Google Shape;729;p20"/>
            <p:cNvPicPr preferRelativeResize="0"/>
            <p:nvPr/>
          </p:nvPicPr>
          <p:blipFill rotWithShape="1">
            <a:blip r:embed="rId5">
              <a:alphaModFix/>
            </a:blip>
            <a:srcRect b="16350" l="10588" r="5830" t="19975"/>
            <a:stretch/>
          </p:blipFill>
          <p:spPr>
            <a:xfrm>
              <a:off x="4883630" y="1481931"/>
              <a:ext cx="662474" cy="192580"/>
            </a:xfrm>
            <a:prstGeom prst="rect">
              <a:avLst/>
            </a:prstGeom>
            <a:noFill/>
            <a:ln>
              <a:noFill/>
            </a:ln>
          </p:spPr>
        </p:pic>
      </p:grpSp>
      <p:sp>
        <p:nvSpPr>
          <p:cNvPr id="730" name="Google Shape;730;p20"/>
          <p:cNvSpPr txBox="1"/>
          <p:nvPr/>
        </p:nvSpPr>
        <p:spPr>
          <a:xfrm>
            <a:off x="6682507" y="1160313"/>
            <a:ext cx="4932129" cy="123110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Arial"/>
                <a:ea typeface="Arial"/>
                <a:cs typeface="Arial"/>
                <a:sym typeface="Arial"/>
              </a:rPr>
              <a:t>Either click the "Emergency button" on the webpage or hold down the "red button" on the Circuitry enclosure for 2 seconds to entirely stop the plotter's activity. This results in a red-blinking website.</a:t>
            </a:r>
            <a:endParaRPr/>
          </a:p>
          <a:p>
            <a:pPr indent="0" lvl="0" marL="0" marR="0" rtl="0" algn="just">
              <a:spcBef>
                <a:spcPts val="0"/>
              </a:spcBef>
              <a:spcAft>
                <a:spcPts val="0"/>
              </a:spcAft>
              <a:buNone/>
            </a:pPr>
            <a:r>
              <a:t/>
            </a:r>
            <a:endParaRPr sz="1600" u="sng">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5" name="Shape 735"/>
        <p:cNvGrpSpPr/>
        <p:nvPr/>
      </p:nvGrpSpPr>
      <p:grpSpPr>
        <a:xfrm>
          <a:off x="0" y="0"/>
          <a:ext cx="0" cy="0"/>
          <a:chOff x="0" y="0"/>
          <a:chExt cx="0" cy="0"/>
        </a:xfrm>
      </p:grpSpPr>
      <p:sp>
        <p:nvSpPr>
          <p:cNvPr id="736" name="Google Shape;736;p21"/>
          <p:cNvSpPr txBox="1"/>
          <p:nvPr>
            <p:ph type="title"/>
          </p:nvPr>
        </p:nvSpPr>
        <p:spPr>
          <a:xfrm>
            <a:off x="1114215" y="304068"/>
            <a:ext cx="4941888" cy="611188"/>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US"/>
              <a:t>Key design decisions</a:t>
            </a:r>
            <a:endParaRPr/>
          </a:p>
        </p:txBody>
      </p:sp>
      <p:sp>
        <p:nvSpPr>
          <p:cNvPr id="737" name="Google Shape;737;p21"/>
          <p:cNvSpPr txBox="1"/>
          <p:nvPr/>
        </p:nvSpPr>
        <p:spPr>
          <a:xfrm>
            <a:off x="997412" y="796773"/>
            <a:ext cx="10507233" cy="3970318"/>
          </a:xfrm>
          <a:prstGeom prst="rect">
            <a:avLst/>
          </a:prstGeom>
          <a:noFill/>
          <a:ln>
            <a:noFill/>
          </a:ln>
        </p:spPr>
        <p:txBody>
          <a:bodyPr anchorCtr="0" anchor="t" bIns="45700" lIns="91425" spcFirstLastPara="1" rIns="91425" wrap="square" tIns="45700">
            <a:spAutoFit/>
          </a:bodyPr>
          <a:lstStyle/>
          <a:p>
            <a:pPr indent="-101600" lvl="0" marL="0" marR="0" rtl="0" algn="just">
              <a:lnSpc>
                <a:spcPct val="200000"/>
              </a:lnSpc>
              <a:spcBef>
                <a:spcPts val="0"/>
              </a:spcBef>
              <a:spcAft>
                <a:spcPts val="0"/>
              </a:spcAft>
              <a:buClr>
                <a:schemeClr val="dk1"/>
              </a:buClr>
              <a:buSzPts val="1600"/>
              <a:buFont typeface="Noto Sans Symbols"/>
              <a:buChar char="✔"/>
            </a:pPr>
            <a:r>
              <a:rPr b="1" lang="en-US" sz="1600" u="sng">
                <a:solidFill>
                  <a:schemeClr val="dk1"/>
                </a:solidFill>
                <a:latin typeface="Arial"/>
                <a:ea typeface="Arial"/>
                <a:cs typeface="Arial"/>
                <a:sym typeface="Arial"/>
              </a:rPr>
              <a:t>Control system design</a:t>
            </a:r>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The PID (Proportional-Integral-Derivative) control system plays a crucial role in the operation of pen plotters, ensuring accurate and precise positioning of the pen during plotting.</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It ensures accurate pen positioning by continuously adjusting the motor movements. </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Minimizes the error between the desired and actual positions, </a:t>
            </a:r>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Providing proportional control for immediate response, </a:t>
            </a:r>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Integral control to eliminate steady-state errors, and </a:t>
            </a:r>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Derivative control to dampen oscillations. </a:t>
            </a:r>
            <a:endParaRPr/>
          </a:p>
          <a:p>
            <a:pPr indent="-184150" lvl="0" marL="285750" marR="0" rtl="0" algn="just">
              <a:spcBef>
                <a:spcPts val="0"/>
              </a:spcBef>
              <a:spcAft>
                <a:spcPts val="0"/>
              </a:spcAft>
              <a:buClr>
                <a:schemeClr val="lt1"/>
              </a:buClr>
              <a:buSzPts val="1600"/>
              <a:buFont typeface="Arial"/>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Proper tuning of the PID controller allows the plotter to maintain stability, adapt to changing conditions, and deliver precise and high-quality plot outputs.</a:t>
            </a:r>
            <a:endParaRPr/>
          </a:p>
          <a:p>
            <a:pPr indent="0" lvl="0" marL="0" marR="0" rtl="0" algn="just">
              <a:spcBef>
                <a:spcPts val="0"/>
              </a:spcBef>
              <a:spcAft>
                <a:spcPts val="0"/>
              </a:spcAft>
              <a:buNone/>
            </a:pPr>
            <a:r>
              <a:t/>
            </a:r>
            <a:endParaRPr sz="1400">
              <a:solidFill>
                <a:schemeClr val="dk1"/>
              </a:solidFill>
              <a:latin typeface="Arial"/>
              <a:ea typeface="Arial"/>
              <a:cs typeface="Arial"/>
              <a:sym typeface="Arial"/>
            </a:endParaRPr>
          </a:p>
          <a:p>
            <a:pPr indent="0" lvl="0" marL="0" marR="0" rtl="0" algn="just">
              <a:spcBef>
                <a:spcPts val="0"/>
              </a:spcBef>
              <a:spcAft>
                <a:spcPts val="0"/>
              </a:spcAft>
              <a:buNone/>
            </a:pPr>
            <a:r>
              <a:t/>
            </a:r>
            <a:endParaRPr sz="1400" u="sng">
              <a:solidFill>
                <a:schemeClr val="dk1"/>
              </a:solidFill>
              <a:latin typeface="Arial"/>
              <a:ea typeface="Arial"/>
              <a:cs typeface="Arial"/>
              <a:sym typeface="Arial"/>
            </a:endParaRPr>
          </a:p>
        </p:txBody>
      </p:sp>
      <p:pic>
        <p:nvPicPr>
          <p:cNvPr id="738" name="Google Shape;738;p21"/>
          <p:cNvPicPr preferRelativeResize="0"/>
          <p:nvPr/>
        </p:nvPicPr>
        <p:blipFill rotWithShape="1">
          <a:blip r:embed="rId3">
            <a:alphaModFix/>
          </a:blip>
          <a:srcRect b="9946" l="9379" r="9684" t="77344"/>
          <a:stretch/>
        </p:blipFill>
        <p:spPr>
          <a:xfrm>
            <a:off x="2568218" y="4486165"/>
            <a:ext cx="7365620" cy="124532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 name="Shape 742"/>
        <p:cNvGrpSpPr/>
        <p:nvPr/>
      </p:nvGrpSpPr>
      <p:grpSpPr>
        <a:xfrm>
          <a:off x="0" y="0"/>
          <a:ext cx="0" cy="0"/>
          <a:chOff x="0" y="0"/>
          <a:chExt cx="0" cy="0"/>
        </a:xfrm>
      </p:grpSpPr>
      <p:sp>
        <p:nvSpPr>
          <p:cNvPr id="743" name="Google Shape;743;p22"/>
          <p:cNvSpPr txBox="1"/>
          <p:nvPr>
            <p:ph type="title"/>
          </p:nvPr>
        </p:nvSpPr>
        <p:spPr>
          <a:xfrm>
            <a:off x="1154522" y="312046"/>
            <a:ext cx="4941477" cy="6108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600"/>
              <a:buFont typeface="Arial"/>
              <a:buNone/>
            </a:pPr>
            <a:r>
              <a:rPr lang="en-US" sz="3600"/>
              <a:t>Programming</a:t>
            </a:r>
            <a:endParaRPr/>
          </a:p>
        </p:txBody>
      </p:sp>
      <p:sp>
        <p:nvSpPr>
          <p:cNvPr id="744" name="Google Shape;744;p22"/>
          <p:cNvSpPr txBox="1"/>
          <p:nvPr/>
        </p:nvSpPr>
        <p:spPr>
          <a:xfrm>
            <a:off x="868726" y="1075308"/>
            <a:ext cx="3541349" cy="4934967"/>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600"/>
              <a:buFont typeface="Arial"/>
              <a:buNone/>
            </a:pPr>
            <a:r>
              <a:rPr b="0" i="0" lang="en-US" sz="1600">
                <a:solidFill>
                  <a:schemeClr val="dk1"/>
                </a:solidFill>
                <a:latin typeface="Arial"/>
                <a:ea typeface="Arial"/>
                <a:cs typeface="Arial"/>
                <a:sym typeface="Arial"/>
              </a:rPr>
              <a:t>The </a:t>
            </a:r>
            <a:r>
              <a:rPr b="1" i="0" lang="en-US" sz="1600">
                <a:solidFill>
                  <a:schemeClr val="dk1"/>
                </a:solidFill>
                <a:latin typeface="Arial"/>
                <a:ea typeface="Arial"/>
                <a:cs typeface="Arial"/>
                <a:sym typeface="Arial"/>
              </a:rPr>
              <a:t>Arduino IDE 2.1.0</a:t>
            </a:r>
            <a:r>
              <a:rPr b="0" i="0" lang="en-US" sz="1600">
                <a:solidFill>
                  <a:schemeClr val="dk1"/>
                </a:solidFill>
                <a:latin typeface="Arial"/>
                <a:ea typeface="Arial"/>
                <a:cs typeface="Arial"/>
                <a:sym typeface="Arial"/>
              </a:rPr>
              <a:t> software is used as a base software for the execution of all the codes related to </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Movements in X-Y plane</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Speed control of DC geared motors </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Calibration of distances covered in the XY plane.</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Filtration of signals for unwanted noise </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Web page designed for all the relevant tasks related to XY Pen plotter. </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All the possible combinations of drawing Nikolaus Haus (44 combinations using each Start points)</a:t>
            </a:r>
            <a:endParaRPr/>
          </a:p>
        </p:txBody>
      </p:sp>
      <p:pic>
        <p:nvPicPr>
          <p:cNvPr id="745" name="Google Shape;745;p22"/>
          <p:cNvPicPr preferRelativeResize="0"/>
          <p:nvPr/>
        </p:nvPicPr>
        <p:blipFill rotWithShape="1">
          <a:blip r:embed="rId3">
            <a:alphaModFix/>
          </a:blip>
          <a:srcRect b="32737" l="0" r="0" t="0"/>
          <a:stretch/>
        </p:blipFill>
        <p:spPr>
          <a:xfrm>
            <a:off x="4686299" y="1075309"/>
            <a:ext cx="7293769" cy="44944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9" name="Shape 749"/>
        <p:cNvGrpSpPr/>
        <p:nvPr/>
      </p:nvGrpSpPr>
      <p:grpSpPr>
        <a:xfrm>
          <a:off x="0" y="0"/>
          <a:ext cx="0" cy="0"/>
          <a:chOff x="0" y="0"/>
          <a:chExt cx="0" cy="0"/>
        </a:xfrm>
      </p:grpSpPr>
      <p:sp>
        <p:nvSpPr>
          <p:cNvPr id="750" name="Google Shape;750;p23"/>
          <p:cNvSpPr txBox="1"/>
          <p:nvPr/>
        </p:nvSpPr>
        <p:spPr>
          <a:xfrm>
            <a:off x="1" y="579790"/>
            <a:ext cx="6095999" cy="1639535"/>
          </a:xfrm>
          <a:prstGeom prst="rect">
            <a:avLst/>
          </a:prstGeom>
          <a:solidFill>
            <a:schemeClr val="accent1">
              <a:alpha val="49803"/>
            </a:schemeClr>
          </a:solidFill>
          <a:ln>
            <a:noFill/>
          </a:ln>
        </p:spPr>
        <p:txBody>
          <a:bodyPr anchorCtr="0" anchor="t" bIns="45700" lIns="91425" spcFirstLastPara="1" rIns="324000" wrap="square" tIns="45700">
            <a:noAutofit/>
          </a:bodyPr>
          <a:lstStyle/>
          <a:p>
            <a:pPr indent="0" lvl="0" marL="0" marR="0" rtl="0" algn="r">
              <a:spcBef>
                <a:spcPts val="0"/>
              </a:spcBef>
              <a:spcAft>
                <a:spcPts val="0"/>
              </a:spcAft>
              <a:buNone/>
            </a:pPr>
            <a:r>
              <a:rPr lang="en-US" sz="4800">
                <a:solidFill>
                  <a:srgbClr val="87C3CD"/>
                </a:solidFill>
                <a:latin typeface="Arial"/>
                <a:ea typeface="Arial"/>
                <a:cs typeface="Arial"/>
                <a:sym typeface="Arial"/>
              </a:rPr>
              <a:t>Development and Fabrication Stage</a:t>
            </a:r>
            <a:endParaRPr sz="4800">
              <a:solidFill>
                <a:srgbClr val="87C3CD"/>
              </a:solidFill>
              <a:latin typeface="Arial"/>
              <a:ea typeface="Arial"/>
              <a:cs typeface="Arial"/>
              <a:sym typeface="Arial"/>
            </a:endParaRPr>
          </a:p>
        </p:txBody>
      </p:sp>
      <p:pic>
        <p:nvPicPr>
          <p:cNvPr id="751" name="Google Shape;751;p23"/>
          <p:cNvPicPr preferRelativeResize="0"/>
          <p:nvPr/>
        </p:nvPicPr>
        <p:blipFill rotWithShape="1">
          <a:blip r:embed="rId3">
            <a:alphaModFix/>
          </a:blip>
          <a:srcRect b="0" l="0" r="0" t="0"/>
          <a:stretch/>
        </p:blipFill>
        <p:spPr>
          <a:xfrm>
            <a:off x="6619875" y="2628243"/>
            <a:ext cx="3935671" cy="3503310"/>
          </a:xfrm>
          <a:prstGeom prst="rect">
            <a:avLst/>
          </a:prstGeom>
          <a:noFill/>
          <a:ln>
            <a:noFill/>
          </a:ln>
        </p:spPr>
      </p:pic>
      <p:pic>
        <p:nvPicPr>
          <p:cNvPr id="752" name="Google Shape;752;p23"/>
          <p:cNvPicPr preferRelativeResize="0"/>
          <p:nvPr/>
        </p:nvPicPr>
        <p:blipFill rotWithShape="1">
          <a:blip r:embed="rId4">
            <a:alphaModFix/>
          </a:blip>
          <a:srcRect b="0" l="0" r="0" t="0"/>
          <a:stretch/>
        </p:blipFill>
        <p:spPr>
          <a:xfrm>
            <a:off x="7759297" y="52212"/>
            <a:ext cx="4265415" cy="3376788"/>
          </a:xfrm>
          <a:prstGeom prst="rect">
            <a:avLst/>
          </a:prstGeom>
          <a:noFill/>
          <a:ln>
            <a:noFill/>
          </a:ln>
        </p:spPr>
      </p:pic>
      <p:pic>
        <p:nvPicPr>
          <p:cNvPr id="753" name="Google Shape;753;p23"/>
          <p:cNvPicPr preferRelativeResize="0"/>
          <p:nvPr/>
        </p:nvPicPr>
        <p:blipFill rotWithShape="1">
          <a:blip r:embed="rId5">
            <a:alphaModFix/>
          </a:blip>
          <a:srcRect b="0" l="0" r="0" t="0"/>
          <a:stretch/>
        </p:blipFill>
        <p:spPr>
          <a:xfrm>
            <a:off x="507941" y="3648859"/>
            <a:ext cx="2451016" cy="1844519"/>
          </a:xfrm>
          <a:prstGeom prst="rect">
            <a:avLst/>
          </a:prstGeom>
          <a:noFill/>
          <a:ln>
            <a:noFill/>
          </a:ln>
        </p:spPr>
      </p:pic>
      <p:pic>
        <p:nvPicPr>
          <p:cNvPr id="754" name="Google Shape;754;p23"/>
          <p:cNvPicPr preferRelativeResize="0"/>
          <p:nvPr/>
        </p:nvPicPr>
        <p:blipFill rotWithShape="1">
          <a:blip r:embed="rId6">
            <a:alphaModFix/>
          </a:blip>
          <a:srcRect b="0" l="0" r="0" t="0"/>
          <a:stretch/>
        </p:blipFill>
        <p:spPr>
          <a:xfrm>
            <a:off x="3510161" y="3824549"/>
            <a:ext cx="2252463" cy="25853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24"/>
          <p:cNvSpPr txBox="1"/>
          <p:nvPr>
            <p:ph type="title"/>
          </p:nvPr>
        </p:nvSpPr>
        <p:spPr>
          <a:xfrm>
            <a:off x="1114214" y="304068"/>
            <a:ext cx="7343985" cy="611188"/>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200"/>
              <a:buFont typeface="Arial"/>
              <a:buNone/>
            </a:pPr>
            <a:r>
              <a:rPr lang="en-US" sz="3200"/>
              <a:t>Selection of materials</a:t>
            </a:r>
            <a:endParaRPr sz="3200"/>
          </a:p>
        </p:txBody>
      </p:sp>
      <p:sp>
        <p:nvSpPr>
          <p:cNvPr id="761" name="Google Shape;761;p24"/>
          <p:cNvSpPr txBox="1"/>
          <p:nvPr/>
        </p:nvSpPr>
        <p:spPr>
          <a:xfrm>
            <a:off x="999460" y="1136919"/>
            <a:ext cx="10542127" cy="1591041"/>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600"/>
              <a:buFont typeface="Arial"/>
              <a:buNone/>
            </a:pPr>
            <a:r>
              <a:t/>
            </a:r>
            <a:endParaRPr b="0" i="0" sz="1600">
              <a:solidFill>
                <a:srgbClr val="FF0000"/>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1600"/>
              <a:buFont typeface="Arial"/>
              <a:buNone/>
            </a:pPr>
            <a:r>
              <a:t/>
            </a:r>
            <a:endParaRPr b="0" i="0" sz="1600">
              <a:solidFill>
                <a:schemeClr val="dk1"/>
              </a:solidFill>
              <a:latin typeface="Arial"/>
              <a:ea typeface="Arial"/>
              <a:cs typeface="Arial"/>
              <a:sym typeface="Arial"/>
            </a:endParaRPr>
          </a:p>
        </p:txBody>
      </p:sp>
      <p:sp>
        <p:nvSpPr>
          <p:cNvPr id="762" name="Google Shape;762;p24"/>
          <p:cNvSpPr txBox="1"/>
          <p:nvPr/>
        </p:nvSpPr>
        <p:spPr>
          <a:xfrm>
            <a:off x="931281" y="828822"/>
            <a:ext cx="6726819" cy="458587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1" sz="1800" u="sng">
              <a:solidFill>
                <a:schemeClr val="dk1"/>
              </a:solidFill>
              <a:latin typeface="Arial"/>
              <a:ea typeface="Arial"/>
              <a:cs typeface="Arial"/>
              <a:sym typeface="Arial"/>
            </a:endParaRPr>
          </a:p>
          <a:p>
            <a:pPr indent="-114300" lvl="0" marL="0" marR="0" rtl="0" algn="just">
              <a:spcBef>
                <a:spcPts val="0"/>
              </a:spcBef>
              <a:spcAft>
                <a:spcPts val="0"/>
              </a:spcAft>
              <a:buClr>
                <a:schemeClr val="dk1"/>
              </a:buClr>
              <a:buSzPts val="1800"/>
              <a:buFont typeface="Noto Sans Symbols"/>
              <a:buChar char="✔"/>
            </a:pPr>
            <a:r>
              <a:rPr b="1" lang="en-US" sz="1800" u="sng">
                <a:solidFill>
                  <a:schemeClr val="dk1"/>
                </a:solidFill>
                <a:latin typeface="Arial"/>
                <a:ea typeface="Arial"/>
                <a:cs typeface="Arial"/>
                <a:sym typeface="Arial"/>
              </a:rPr>
              <a:t>PLA filament for 3D printing</a:t>
            </a:r>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In the common FDM printing process, PLA(Polylactic Acid) is the perfect entry-level filament and can be easily processed by any standard 3D printer.</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PLA has been chosen for due to:</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Good printability</a:t>
            </a:r>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Lower distortion (warping) during printing.</a:t>
            </a:r>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Ease of use </a:t>
            </a:r>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Affordability, and </a:t>
            </a:r>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Compatibility with 3D printing technology</a:t>
            </a:r>
            <a:endParaRPr/>
          </a:p>
          <a:p>
            <a:pPr indent="-285750" lvl="0" marL="285750" marR="0" rtl="0" algn="just">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Eco-friendliness</a:t>
            </a:r>
            <a:endParaRPr/>
          </a:p>
          <a:p>
            <a:pPr indent="-184150" lvl="0" marL="285750" marR="0" rtl="0" algn="just">
              <a:spcBef>
                <a:spcPts val="0"/>
              </a:spcBef>
              <a:spcAft>
                <a:spcPts val="0"/>
              </a:spcAft>
              <a:buClr>
                <a:schemeClr val="lt1"/>
              </a:buClr>
              <a:buSzPts val="1600"/>
              <a:buFont typeface="Arial"/>
              <a:buNone/>
            </a:pPr>
            <a:r>
              <a:t/>
            </a:r>
            <a:endParaRPr sz="1600">
              <a:solidFill>
                <a:schemeClr val="dk1"/>
              </a:solidFill>
              <a:latin typeface="Arial"/>
              <a:ea typeface="Arial"/>
              <a:cs typeface="Arial"/>
              <a:sym typeface="Arial"/>
            </a:endParaRPr>
          </a:p>
          <a:p>
            <a:pPr indent="0" lvl="0" marL="0" marR="0" rtl="0" algn="just">
              <a:spcBef>
                <a:spcPts val="0"/>
              </a:spcBef>
              <a:spcAft>
                <a:spcPts val="0"/>
              </a:spcAft>
              <a:buNone/>
            </a:pPr>
            <a:r>
              <a:rPr lang="en-US" sz="1600">
                <a:solidFill>
                  <a:schemeClr val="dk1"/>
                </a:solidFill>
                <a:latin typeface="Arial"/>
                <a:ea typeface="Arial"/>
                <a:cs typeface="Arial"/>
                <a:sym typeface="Arial"/>
              </a:rPr>
              <a:t>All the 3D designed components were printed in “QIDI TECH X-MAX 3D Printer” available in the AKT lab, Haus D. </a:t>
            </a:r>
            <a:endParaRPr/>
          </a:p>
          <a:p>
            <a:pPr indent="0" lvl="0" marL="0" marR="0" rtl="0" algn="just">
              <a:spcBef>
                <a:spcPts val="0"/>
              </a:spcBef>
              <a:spcAft>
                <a:spcPts val="0"/>
              </a:spcAft>
              <a:buNone/>
            </a:pPr>
            <a:r>
              <a:t/>
            </a:r>
            <a:endParaRPr sz="1600">
              <a:solidFill>
                <a:schemeClr val="dk1"/>
              </a:solidFill>
              <a:latin typeface="Arial"/>
              <a:ea typeface="Arial"/>
              <a:cs typeface="Arial"/>
              <a:sym typeface="Arial"/>
            </a:endParaRPr>
          </a:p>
        </p:txBody>
      </p:sp>
      <p:sp>
        <p:nvSpPr>
          <p:cNvPr id="763" name="Google Shape;763;p24"/>
          <p:cNvSpPr txBox="1"/>
          <p:nvPr/>
        </p:nvSpPr>
        <p:spPr>
          <a:xfrm>
            <a:off x="931281" y="5105848"/>
            <a:ext cx="4820594"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200">
                <a:solidFill>
                  <a:srgbClr val="BA431E"/>
                </a:solidFill>
                <a:latin typeface="Arial"/>
                <a:ea typeface="Arial"/>
                <a:cs typeface="Arial"/>
                <a:sym typeface="Arial"/>
              </a:rPr>
              <a:t>{PLA is made from regenerative raw materials such as corn starch and is therefore one of the so-called "biocompatible plastics". (for speaking part only, will be removed during presentation)}</a:t>
            </a:r>
            <a:endParaRPr/>
          </a:p>
          <a:p>
            <a:pPr indent="0" lvl="0" marL="0" marR="0" rtl="0" algn="just">
              <a:spcBef>
                <a:spcPts val="0"/>
              </a:spcBef>
              <a:spcAft>
                <a:spcPts val="0"/>
              </a:spcAft>
              <a:buNone/>
            </a:pPr>
            <a:r>
              <a:t/>
            </a:r>
            <a:endParaRPr sz="1800">
              <a:solidFill>
                <a:schemeClr val="lt1"/>
              </a:solidFill>
              <a:latin typeface="Arial"/>
              <a:ea typeface="Arial"/>
              <a:cs typeface="Arial"/>
              <a:sym typeface="Arial"/>
            </a:endParaRPr>
          </a:p>
        </p:txBody>
      </p:sp>
      <p:pic>
        <p:nvPicPr>
          <p:cNvPr descr="QIDI TECH X-Max 3D Printer, Great Intelligent Industrial Quality Touch  Screen 5 Inch High Precision Printing with ABS PLA TPU Nylon PC Filament  300 x 250 x 300 mm: Amazon.de: Business, Industry" id="764" name="Google Shape;764;p24"/>
          <p:cNvPicPr preferRelativeResize="0"/>
          <p:nvPr/>
        </p:nvPicPr>
        <p:blipFill rotWithShape="1">
          <a:blip r:embed="rId3">
            <a:alphaModFix/>
          </a:blip>
          <a:srcRect b="0" l="0" r="0" t="22237"/>
          <a:stretch/>
        </p:blipFill>
        <p:spPr>
          <a:xfrm>
            <a:off x="8018702" y="1628507"/>
            <a:ext cx="3722776" cy="36009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8" name="Shape 768"/>
        <p:cNvGrpSpPr/>
        <p:nvPr/>
      </p:nvGrpSpPr>
      <p:grpSpPr>
        <a:xfrm>
          <a:off x="0" y="0"/>
          <a:ext cx="0" cy="0"/>
          <a:chOff x="0" y="0"/>
          <a:chExt cx="0" cy="0"/>
        </a:xfrm>
      </p:grpSpPr>
      <p:sp>
        <p:nvSpPr>
          <p:cNvPr id="769" name="Google Shape;769;p25"/>
          <p:cNvSpPr txBox="1"/>
          <p:nvPr>
            <p:ph type="title"/>
          </p:nvPr>
        </p:nvSpPr>
        <p:spPr>
          <a:xfrm>
            <a:off x="1297397" y="312046"/>
            <a:ext cx="4941477" cy="6108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200"/>
              <a:buFont typeface="Arial"/>
              <a:buNone/>
            </a:pPr>
            <a:r>
              <a:rPr lang="en-US" sz="3200"/>
              <a:t>Use of Testpiece</a:t>
            </a:r>
            <a:endParaRPr sz="3200"/>
          </a:p>
        </p:txBody>
      </p:sp>
      <p:sp>
        <p:nvSpPr>
          <p:cNvPr id="770" name="Google Shape;770;p25"/>
          <p:cNvSpPr txBox="1"/>
          <p:nvPr/>
        </p:nvSpPr>
        <p:spPr>
          <a:xfrm>
            <a:off x="1154522" y="1179692"/>
            <a:ext cx="10583822" cy="4657581"/>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After the Mechanical design completion, the test piece was printed at first to emphasize the need for accuracy and to ensure proper functionality and alignment.</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Relevant information received from test piece was used to rectify and improve the design.</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This helps in identifying any issues or performance gaps early in the design process and reduce the need for rework later on.</a:t>
            </a:r>
            <a:endParaRPr/>
          </a:p>
        </p:txBody>
      </p:sp>
      <p:pic>
        <p:nvPicPr>
          <p:cNvPr id="771" name="Google Shape;771;p25"/>
          <p:cNvPicPr preferRelativeResize="0"/>
          <p:nvPr/>
        </p:nvPicPr>
        <p:blipFill rotWithShape="1">
          <a:blip r:embed="rId3">
            <a:alphaModFix/>
          </a:blip>
          <a:srcRect b="0" l="0" r="0" t="0"/>
          <a:stretch/>
        </p:blipFill>
        <p:spPr>
          <a:xfrm>
            <a:off x="1449797" y="3310117"/>
            <a:ext cx="2988853" cy="2660506"/>
          </a:xfrm>
          <a:prstGeom prst="rect">
            <a:avLst/>
          </a:prstGeom>
          <a:noFill/>
          <a:ln>
            <a:noFill/>
          </a:ln>
        </p:spPr>
      </p:pic>
      <p:pic>
        <p:nvPicPr>
          <p:cNvPr id="772" name="Google Shape;772;p25"/>
          <p:cNvPicPr preferRelativeResize="0"/>
          <p:nvPr/>
        </p:nvPicPr>
        <p:blipFill rotWithShape="1">
          <a:blip r:embed="rId4">
            <a:alphaModFix/>
          </a:blip>
          <a:srcRect b="0" l="0" r="0" t="0"/>
          <a:stretch/>
        </p:blipFill>
        <p:spPr>
          <a:xfrm>
            <a:off x="4720650" y="3310117"/>
            <a:ext cx="2317966" cy="2660506"/>
          </a:xfrm>
          <a:prstGeom prst="rect">
            <a:avLst/>
          </a:prstGeom>
          <a:noFill/>
          <a:ln>
            <a:noFill/>
          </a:ln>
        </p:spPr>
      </p:pic>
      <p:pic>
        <p:nvPicPr>
          <p:cNvPr id="773" name="Google Shape;773;p25"/>
          <p:cNvPicPr preferRelativeResize="0"/>
          <p:nvPr/>
        </p:nvPicPr>
        <p:blipFill rotWithShape="1">
          <a:blip r:embed="rId5">
            <a:alphaModFix/>
          </a:blip>
          <a:srcRect b="0" l="0" r="0" t="0"/>
          <a:stretch/>
        </p:blipFill>
        <p:spPr>
          <a:xfrm>
            <a:off x="7320615" y="3310116"/>
            <a:ext cx="3535306" cy="26605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7" name="Shape 777"/>
        <p:cNvGrpSpPr/>
        <p:nvPr/>
      </p:nvGrpSpPr>
      <p:grpSpPr>
        <a:xfrm>
          <a:off x="0" y="0"/>
          <a:ext cx="0" cy="0"/>
          <a:chOff x="0" y="0"/>
          <a:chExt cx="0" cy="0"/>
        </a:xfrm>
      </p:grpSpPr>
      <p:sp>
        <p:nvSpPr>
          <p:cNvPr id="778" name="Google Shape;778;p26"/>
          <p:cNvSpPr txBox="1"/>
          <p:nvPr>
            <p:ph type="title"/>
          </p:nvPr>
        </p:nvSpPr>
        <p:spPr>
          <a:xfrm>
            <a:off x="1306922" y="568829"/>
            <a:ext cx="5836828" cy="610863"/>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200"/>
              <a:t>Challenges faced during Development Stage</a:t>
            </a:r>
            <a:endParaRPr sz="3200"/>
          </a:p>
        </p:txBody>
      </p:sp>
      <p:sp>
        <p:nvSpPr>
          <p:cNvPr id="779" name="Google Shape;779;p26"/>
          <p:cNvSpPr txBox="1"/>
          <p:nvPr/>
        </p:nvSpPr>
        <p:spPr>
          <a:xfrm>
            <a:off x="999460" y="1417818"/>
            <a:ext cx="7300478" cy="2258832"/>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600"/>
              <a:buFont typeface="Noto Sans Symbols"/>
              <a:buChar char="✔"/>
            </a:pPr>
            <a:r>
              <a:rPr b="1" i="0" lang="en-US" sz="1600" u="sng">
                <a:solidFill>
                  <a:schemeClr val="dk1"/>
                </a:solidFill>
                <a:latin typeface="Arial"/>
                <a:ea typeface="Arial"/>
                <a:cs typeface="Arial"/>
                <a:sym typeface="Arial"/>
              </a:rPr>
              <a:t>Issues related Wire routing</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One of the main tasks in an electronic component is hiding the wiring network. Hiding the wiring network enhances the visual appeal of the electronic device.</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 Exposed wires can create a cluttered &amp; unattractive appearance, which may detract from the overall design and professionalism of the product.</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Exposed wires are susceptible to being snagged, bent, or pulled impact by accidental tampering, which can result in electrical malfunctions or complete failure of the device. </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In order to mitigate these concerns, we had designed an enclosure to house all the wiring connections and electronic components.</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Plastic cable conduits was used to guide a group of multistrand wires</a:t>
            </a:r>
            <a:endParaRPr/>
          </a:p>
        </p:txBody>
      </p:sp>
      <p:pic>
        <p:nvPicPr>
          <p:cNvPr id="780" name="Google Shape;780;p26"/>
          <p:cNvPicPr preferRelativeResize="0"/>
          <p:nvPr/>
        </p:nvPicPr>
        <p:blipFill rotWithShape="1">
          <a:blip r:embed="rId3">
            <a:alphaModFix/>
          </a:blip>
          <a:srcRect b="22285" l="10077" r="5234" t="18171"/>
          <a:stretch/>
        </p:blipFill>
        <p:spPr>
          <a:xfrm>
            <a:off x="1104968" y="4421469"/>
            <a:ext cx="4574863" cy="1570595"/>
          </a:xfrm>
          <a:prstGeom prst="rect">
            <a:avLst/>
          </a:prstGeom>
          <a:noFill/>
          <a:ln>
            <a:noFill/>
          </a:ln>
        </p:spPr>
      </p:pic>
      <p:pic>
        <p:nvPicPr>
          <p:cNvPr id="781" name="Google Shape;781;p26"/>
          <p:cNvPicPr preferRelativeResize="0"/>
          <p:nvPr/>
        </p:nvPicPr>
        <p:blipFill rotWithShape="1">
          <a:blip r:embed="rId4">
            <a:alphaModFix/>
          </a:blip>
          <a:srcRect b="2963" l="5973" r="10277" t="27593"/>
          <a:stretch/>
        </p:blipFill>
        <p:spPr>
          <a:xfrm>
            <a:off x="5902468" y="4421469"/>
            <a:ext cx="2482563" cy="1543883"/>
          </a:xfrm>
          <a:prstGeom prst="rect">
            <a:avLst/>
          </a:prstGeom>
          <a:noFill/>
          <a:ln>
            <a:noFill/>
          </a:ln>
        </p:spPr>
      </p:pic>
      <p:pic>
        <p:nvPicPr>
          <p:cNvPr id="782" name="Google Shape;782;p26"/>
          <p:cNvPicPr preferRelativeResize="0"/>
          <p:nvPr/>
        </p:nvPicPr>
        <p:blipFill rotWithShape="1">
          <a:blip r:embed="rId5">
            <a:alphaModFix/>
          </a:blip>
          <a:srcRect b="0" l="12876" r="12372" t="0"/>
          <a:stretch/>
        </p:blipFill>
        <p:spPr>
          <a:xfrm>
            <a:off x="8388391" y="1025608"/>
            <a:ext cx="3384640" cy="3395861"/>
          </a:xfrm>
          <a:prstGeom prst="rect">
            <a:avLst/>
          </a:prstGeom>
          <a:noFill/>
          <a:ln>
            <a:noFill/>
          </a:ln>
        </p:spPr>
      </p:pic>
      <p:sp>
        <p:nvSpPr>
          <p:cNvPr id="783" name="Google Shape;783;p26"/>
          <p:cNvSpPr txBox="1"/>
          <p:nvPr/>
        </p:nvSpPr>
        <p:spPr>
          <a:xfrm>
            <a:off x="5212802" y="4290664"/>
            <a:ext cx="1120489" cy="261610"/>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BA431E"/>
                </a:solidFill>
                <a:latin typeface="Arial"/>
                <a:ea typeface="Arial"/>
                <a:cs typeface="Arial"/>
                <a:sym typeface="Arial"/>
              </a:rPr>
              <a:t>Wire Channel</a:t>
            </a:r>
            <a:endParaRPr b="1" sz="1100">
              <a:solidFill>
                <a:srgbClr val="BA431E"/>
              </a:solidFill>
              <a:latin typeface="Arial"/>
              <a:ea typeface="Arial"/>
              <a:cs typeface="Arial"/>
              <a:sym typeface="Arial"/>
            </a:endParaRPr>
          </a:p>
        </p:txBody>
      </p:sp>
      <p:cxnSp>
        <p:nvCxnSpPr>
          <p:cNvPr id="784" name="Google Shape;784;p26"/>
          <p:cNvCxnSpPr>
            <a:stCxn id="783" idx="1"/>
          </p:cNvCxnSpPr>
          <p:nvPr/>
        </p:nvCxnSpPr>
        <p:spPr>
          <a:xfrm flipH="1">
            <a:off x="3578402" y="4421469"/>
            <a:ext cx="1634400" cy="533700"/>
          </a:xfrm>
          <a:prstGeom prst="straightConnector1">
            <a:avLst/>
          </a:prstGeom>
          <a:noFill/>
          <a:ln cap="flat" cmpd="sng" w="28575">
            <a:solidFill>
              <a:srgbClr val="FF0000"/>
            </a:solidFill>
            <a:prstDash val="solid"/>
            <a:miter lim="800000"/>
            <a:headEnd len="sm" w="sm" type="none"/>
            <a:tailEnd len="sm" w="sm" type="none"/>
          </a:ln>
        </p:spPr>
      </p:cxnSp>
      <p:cxnSp>
        <p:nvCxnSpPr>
          <p:cNvPr id="785" name="Google Shape;785;p26"/>
          <p:cNvCxnSpPr>
            <a:endCxn id="783" idx="3"/>
          </p:cNvCxnSpPr>
          <p:nvPr/>
        </p:nvCxnSpPr>
        <p:spPr>
          <a:xfrm rot="10800000">
            <a:off x="6333291" y="4421469"/>
            <a:ext cx="810600" cy="533700"/>
          </a:xfrm>
          <a:prstGeom prst="straightConnector1">
            <a:avLst/>
          </a:prstGeom>
          <a:noFill/>
          <a:ln cap="flat" cmpd="sng" w="28575">
            <a:solidFill>
              <a:srgbClr val="FF0000"/>
            </a:solidFill>
            <a:prstDash val="solid"/>
            <a:miter lim="800000"/>
            <a:headEnd len="sm" w="sm" type="none"/>
            <a:tailEnd len="sm" w="sm" type="none"/>
          </a:ln>
        </p:spPr>
      </p:cxnSp>
      <p:sp>
        <p:nvSpPr>
          <p:cNvPr id="786" name="Google Shape;786;p26"/>
          <p:cNvSpPr txBox="1"/>
          <p:nvPr/>
        </p:nvSpPr>
        <p:spPr>
          <a:xfrm>
            <a:off x="8695592" y="4029054"/>
            <a:ext cx="1745533" cy="261610"/>
          </a:xfrm>
          <a:prstGeom prst="rect">
            <a:avLst/>
          </a:prstGeom>
          <a:solidFill>
            <a:schemeClr val="lt1"/>
          </a:solidFill>
          <a:ln cap="flat" cmpd="sng" w="19050">
            <a:solidFill>
              <a:srgbClr val="FF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rgbClr val="BA431E"/>
                </a:solidFill>
                <a:latin typeface="Arial"/>
                <a:ea typeface="Arial"/>
                <a:cs typeface="Arial"/>
                <a:sym typeface="Arial"/>
              </a:rPr>
              <a:t>Plastic Cable Conduits</a:t>
            </a:r>
            <a:endParaRPr b="1" sz="1100">
              <a:solidFill>
                <a:srgbClr val="BA431E"/>
              </a:solidFill>
              <a:latin typeface="Arial"/>
              <a:ea typeface="Arial"/>
              <a:cs typeface="Arial"/>
              <a:sym typeface="Arial"/>
            </a:endParaRPr>
          </a:p>
        </p:txBody>
      </p:sp>
      <p:cxnSp>
        <p:nvCxnSpPr>
          <p:cNvPr id="787" name="Google Shape;787;p26"/>
          <p:cNvCxnSpPr>
            <a:stCxn id="786" idx="0"/>
          </p:cNvCxnSpPr>
          <p:nvPr/>
        </p:nvCxnSpPr>
        <p:spPr>
          <a:xfrm flipH="1" rot="10800000">
            <a:off x="9568359" y="1626654"/>
            <a:ext cx="512400" cy="2402400"/>
          </a:xfrm>
          <a:prstGeom prst="straightConnector1">
            <a:avLst/>
          </a:prstGeom>
          <a:noFill/>
          <a:ln cap="flat" cmpd="sng" w="28575">
            <a:solidFill>
              <a:srgbClr val="FF0000"/>
            </a:solidFill>
            <a:prstDash val="solid"/>
            <a:miter lim="800000"/>
            <a:headEnd len="sm" w="sm" type="none"/>
            <a:tailEnd len="sm" w="sm" type="none"/>
          </a:ln>
        </p:spPr>
      </p:cxnSp>
      <p:cxnSp>
        <p:nvCxnSpPr>
          <p:cNvPr id="788" name="Google Shape;788;p26"/>
          <p:cNvCxnSpPr>
            <a:stCxn id="786" idx="0"/>
          </p:cNvCxnSpPr>
          <p:nvPr/>
        </p:nvCxnSpPr>
        <p:spPr>
          <a:xfrm flipH="1" rot="10800000">
            <a:off x="9568359" y="2824254"/>
            <a:ext cx="1852800" cy="1204800"/>
          </a:xfrm>
          <a:prstGeom prst="straightConnector1">
            <a:avLst/>
          </a:prstGeom>
          <a:noFill/>
          <a:ln cap="flat" cmpd="sng" w="28575">
            <a:solidFill>
              <a:srgbClr val="FF0000"/>
            </a:solidFill>
            <a:prstDash val="solid"/>
            <a:miter lim="800000"/>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2" name="Shape 792"/>
        <p:cNvGrpSpPr/>
        <p:nvPr/>
      </p:nvGrpSpPr>
      <p:grpSpPr>
        <a:xfrm>
          <a:off x="0" y="0"/>
          <a:ext cx="0" cy="0"/>
          <a:chOff x="0" y="0"/>
          <a:chExt cx="0" cy="0"/>
        </a:xfrm>
      </p:grpSpPr>
      <p:sp>
        <p:nvSpPr>
          <p:cNvPr id="793" name="Google Shape;793;p27"/>
          <p:cNvSpPr txBox="1"/>
          <p:nvPr>
            <p:ph type="title"/>
          </p:nvPr>
        </p:nvSpPr>
        <p:spPr>
          <a:xfrm>
            <a:off x="1306922" y="568829"/>
            <a:ext cx="5836828" cy="610863"/>
          </a:xfrm>
          <a:prstGeom prst="rect">
            <a:avLst/>
          </a:prstGeom>
          <a:noFill/>
          <a:ln>
            <a:noFill/>
          </a:ln>
        </p:spPr>
        <p:txBody>
          <a:bodyPr anchorCtr="0" anchor="b" bIns="0" lIns="0" spcFirstLastPara="1" rIns="0" wrap="square" tIns="0">
            <a:normAutofit fontScale="90000"/>
          </a:bodyPr>
          <a:lstStyle/>
          <a:p>
            <a:pPr indent="0" lvl="0" marL="0" rtl="0" algn="l">
              <a:lnSpc>
                <a:spcPct val="90000"/>
              </a:lnSpc>
              <a:spcBef>
                <a:spcPts val="0"/>
              </a:spcBef>
              <a:spcAft>
                <a:spcPts val="0"/>
              </a:spcAft>
              <a:buClr>
                <a:schemeClr val="dk1"/>
              </a:buClr>
              <a:buSzPct val="100000"/>
              <a:buFont typeface="Arial"/>
              <a:buNone/>
            </a:pPr>
            <a:r>
              <a:rPr lang="en-US" sz="3200"/>
              <a:t>Challenges faced during Development Stage</a:t>
            </a:r>
            <a:endParaRPr sz="3200"/>
          </a:p>
        </p:txBody>
      </p:sp>
      <p:sp>
        <p:nvSpPr>
          <p:cNvPr id="794" name="Google Shape;794;p27"/>
          <p:cNvSpPr txBox="1"/>
          <p:nvPr/>
        </p:nvSpPr>
        <p:spPr>
          <a:xfrm>
            <a:off x="823865" y="1315839"/>
            <a:ext cx="6953061" cy="4786196"/>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1600"/>
              <a:buFont typeface="Noto Sans Symbols"/>
              <a:buChar char="✔"/>
            </a:pPr>
            <a:r>
              <a:rPr b="1" i="0" lang="en-US" sz="1600" u="sng">
                <a:solidFill>
                  <a:schemeClr val="dk1"/>
                </a:solidFill>
                <a:latin typeface="Arial"/>
                <a:ea typeface="Arial"/>
                <a:cs typeface="Arial"/>
                <a:sym typeface="Arial"/>
              </a:rPr>
              <a:t>Problem related to Noise in Sensor output signals</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In our design, we have used Hall sensors  in conjunction with a magnetic encoder disk to detect changes in the magnetic field as the disk rotates. The magnetic encoder disk consists of 30 alternating magnetic poles, typically north and south, arranged at equal angular intervals around the disk's circumference.  </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When a magnetic pole passes by a Hall sensor, it induces a voltage in the sensor due to the Hall effect. The output signals from the Hall sensors can be processed by microcontrollers to interpret the position and movement of the encoder disk.</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However, the noise in the system introduced inconsistency in the position sensing leading to inaccurate plotting and deviations from the intended plot path. </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To reduce noise errors, we ensured proper wiring techniques to minimize ground loops and reduce noise coupling.</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The implementation of a digital </a:t>
            </a:r>
            <a:r>
              <a:rPr b="1" i="0" lang="en-US" sz="1400">
                <a:solidFill>
                  <a:schemeClr val="dk1"/>
                </a:solidFill>
                <a:latin typeface="Arial"/>
                <a:ea typeface="Arial"/>
                <a:cs typeface="Arial"/>
                <a:sym typeface="Arial"/>
              </a:rPr>
              <a:t>Butterworth filter</a:t>
            </a:r>
            <a:r>
              <a:rPr b="0" i="0" lang="en-US" sz="1400">
                <a:solidFill>
                  <a:schemeClr val="dk1"/>
                </a:solidFill>
                <a:latin typeface="Arial"/>
                <a:ea typeface="Arial"/>
                <a:cs typeface="Arial"/>
                <a:sym typeface="Arial"/>
              </a:rPr>
              <a:t>, a signal filtering technique was a turning point in our design. It removed high-frequency noise components at a greater extent.</a:t>
            </a:r>
            <a:endParaRPr/>
          </a:p>
          <a:p>
            <a:pPr indent="-228600" lvl="0" marL="228600" marR="0" rtl="0" algn="just">
              <a:lnSpc>
                <a:spcPct val="90000"/>
              </a:lnSpc>
              <a:spcBef>
                <a:spcPts val="1000"/>
              </a:spcBef>
              <a:spcAft>
                <a:spcPts val="0"/>
              </a:spcAft>
              <a:buClr>
                <a:schemeClr val="dk1"/>
              </a:buClr>
              <a:buSzPts val="1400"/>
              <a:buFont typeface="Arial"/>
              <a:buChar char="•"/>
            </a:pPr>
            <a:r>
              <a:rPr b="0" i="0" lang="en-US" sz="1400">
                <a:solidFill>
                  <a:schemeClr val="dk1"/>
                </a:solidFill>
                <a:latin typeface="Arial"/>
                <a:ea typeface="Arial"/>
                <a:cs typeface="Arial"/>
                <a:sym typeface="Arial"/>
              </a:rPr>
              <a:t>Also, we shielded all the wires in a </a:t>
            </a:r>
            <a:r>
              <a:rPr b="1" i="0" lang="en-US" sz="1400">
                <a:solidFill>
                  <a:schemeClr val="dk1"/>
                </a:solidFill>
                <a:latin typeface="Arial"/>
                <a:ea typeface="Arial"/>
                <a:cs typeface="Arial"/>
                <a:sym typeface="Arial"/>
              </a:rPr>
              <a:t>Silver-Plated Copper Braid </a:t>
            </a:r>
            <a:r>
              <a:rPr b="0" i="0" lang="en-US" sz="1400">
                <a:solidFill>
                  <a:schemeClr val="dk1"/>
                </a:solidFill>
                <a:latin typeface="Arial"/>
                <a:ea typeface="Arial"/>
                <a:cs typeface="Arial"/>
                <a:sym typeface="Arial"/>
              </a:rPr>
              <a:t>to protect the sensor signals from external electromagnetic interference.</a:t>
            </a:r>
            <a:endParaRPr/>
          </a:p>
        </p:txBody>
      </p:sp>
      <p:pic>
        <p:nvPicPr>
          <p:cNvPr id="795" name="Google Shape;795;p27"/>
          <p:cNvPicPr preferRelativeResize="0"/>
          <p:nvPr/>
        </p:nvPicPr>
        <p:blipFill rotWithShape="1">
          <a:blip r:embed="rId3">
            <a:alphaModFix/>
          </a:blip>
          <a:srcRect b="0" l="0" r="0" t="0"/>
          <a:stretch/>
        </p:blipFill>
        <p:spPr>
          <a:xfrm>
            <a:off x="7930836" y="1569336"/>
            <a:ext cx="3782386" cy="303880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28"/>
          <p:cNvSpPr txBox="1"/>
          <p:nvPr/>
        </p:nvSpPr>
        <p:spPr>
          <a:xfrm>
            <a:off x="0" y="1160816"/>
            <a:ext cx="6095999" cy="944210"/>
          </a:xfrm>
          <a:prstGeom prst="rect">
            <a:avLst/>
          </a:prstGeom>
          <a:gradFill>
            <a:gsLst>
              <a:gs pos="0">
                <a:srgbClr val="474747"/>
              </a:gs>
              <a:gs pos="50000">
                <a:schemeClr val="dk1"/>
              </a:gs>
              <a:gs pos="100000">
                <a:schemeClr val="dk1"/>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324000" wrap="square" tIns="45700">
            <a:noAutofit/>
          </a:bodyPr>
          <a:lstStyle/>
          <a:p>
            <a:pPr indent="0" lvl="0" marL="0" marR="0" rtl="0" algn="r">
              <a:spcBef>
                <a:spcPts val="0"/>
              </a:spcBef>
              <a:spcAft>
                <a:spcPts val="0"/>
              </a:spcAft>
              <a:buNone/>
            </a:pPr>
            <a:r>
              <a:rPr lang="en-US" sz="4800">
                <a:solidFill>
                  <a:srgbClr val="FFFF00"/>
                </a:solidFill>
                <a:latin typeface="Arial"/>
                <a:ea typeface="Arial"/>
                <a:cs typeface="Arial"/>
                <a:sym typeface="Arial"/>
              </a:rPr>
              <a:t>Testing &amp; Iteration</a:t>
            </a:r>
            <a:endParaRPr/>
          </a:p>
        </p:txBody>
      </p:sp>
      <p:pic>
        <p:nvPicPr>
          <p:cNvPr id="801" name="Google Shape;801;p28"/>
          <p:cNvPicPr preferRelativeResize="0"/>
          <p:nvPr/>
        </p:nvPicPr>
        <p:blipFill rotWithShape="1">
          <a:blip r:embed="rId3">
            <a:alphaModFix/>
          </a:blip>
          <a:srcRect b="11326" l="0" r="0" t="0"/>
          <a:stretch/>
        </p:blipFill>
        <p:spPr>
          <a:xfrm>
            <a:off x="7153275" y="3506953"/>
            <a:ext cx="5038724" cy="3351048"/>
          </a:xfrm>
          <a:prstGeom prst="rect">
            <a:avLst/>
          </a:prstGeom>
          <a:noFill/>
          <a:ln>
            <a:noFill/>
          </a:ln>
        </p:spPr>
      </p:pic>
      <p:pic>
        <p:nvPicPr>
          <p:cNvPr id="802" name="Google Shape;802;p28"/>
          <p:cNvPicPr preferRelativeResize="0"/>
          <p:nvPr/>
        </p:nvPicPr>
        <p:blipFill rotWithShape="1">
          <a:blip r:embed="rId4">
            <a:alphaModFix/>
          </a:blip>
          <a:srcRect b="26641" l="8438" r="52499" t="17679"/>
          <a:stretch/>
        </p:blipFill>
        <p:spPr>
          <a:xfrm>
            <a:off x="7153275" y="-1"/>
            <a:ext cx="5038725" cy="35069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6" name="Shape 806"/>
        <p:cNvGrpSpPr/>
        <p:nvPr/>
      </p:nvGrpSpPr>
      <p:grpSpPr>
        <a:xfrm>
          <a:off x="0" y="0"/>
          <a:ext cx="0" cy="0"/>
          <a:chOff x="0" y="0"/>
          <a:chExt cx="0" cy="0"/>
        </a:xfrm>
      </p:grpSpPr>
      <p:sp>
        <p:nvSpPr>
          <p:cNvPr id="807" name="Google Shape;807;p29"/>
          <p:cNvSpPr txBox="1"/>
          <p:nvPr>
            <p:ph type="title"/>
          </p:nvPr>
        </p:nvSpPr>
        <p:spPr>
          <a:xfrm>
            <a:off x="1154522" y="312046"/>
            <a:ext cx="4941477" cy="6108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600"/>
              <a:buFont typeface="Arial"/>
              <a:buNone/>
            </a:pPr>
            <a:r>
              <a:rPr lang="en-US" sz="3600"/>
              <a:t>Testing procedures</a:t>
            </a:r>
            <a:endParaRPr sz="3600"/>
          </a:p>
        </p:txBody>
      </p:sp>
      <p:sp>
        <p:nvSpPr>
          <p:cNvPr id="808" name="Google Shape;808;p29"/>
          <p:cNvSpPr txBox="1"/>
          <p:nvPr/>
        </p:nvSpPr>
        <p:spPr>
          <a:xfrm>
            <a:off x="972351" y="1023475"/>
            <a:ext cx="10744728" cy="4792533"/>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FF0000"/>
              </a:buClr>
              <a:buSzPts val="2000"/>
              <a:buFont typeface="Arial"/>
              <a:buChar char="•"/>
            </a:pPr>
            <a:r>
              <a:rPr b="1" i="0" lang="en-US" sz="2000">
                <a:solidFill>
                  <a:srgbClr val="FF0000"/>
                </a:solidFill>
                <a:latin typeface="Arial"/>
                <a:ea typeface="Arial"/>
                <a:cs typeface="Arial"/>
                <a:sym typeface="Arial"/>
              </a:rPr>
              <a:t>Paste Validation &amp; Verification protocol/test data and write some notes.</a:t>
            </a:r>
            <a:endParaRPr b="0" i="0" sz="1600">
              <a:solidFill>
                <a:srgbClr val="FF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80" name="Shape 380"/>
        <p:cNvGrpSpPr/>
        <p:nvPr/>
      </p:nvGrpSpPr>
      <p:grpSpPr>
        <a:xfrm>
          <a:off x="0" y="0"/>
          <a:ext cx="0" cy="0"/>
          <a:chOff x="0" y="0"/>
          <a:chExt cx="0" cy="0"/>
        </a:xfrm>
      </p:grpSpPr>
      <p:pic>
        <p:nvPicPr>
          <p:cNvPr id="381" name="Google Shape;381;p3"/>
          <p:cNvPicPr preferRelativeResize="0"/>
          <p:nvPr/>
        </p:nvPicPr>
        <p:blipFill rotWithShape="1">
          <a:blip r:embed="rId3">
            <a:alphaModFix/>
          </a:blip>
          <a:srcRect b="0" l="0" r="6606" t="0"/>
          <a:stretch/>
        </p:blipFill>
        <p:spPr>
          <a:xfrm>
            <a:off x="-1" y="-1"/>
            <a:ext cx="12192001" cy="6857999"/>
          </a:xfrm>
          <a:prstGeom prst="rect">
            <a:avLst/>
          </a:prstGeom>
          <a:noFill/>
          <a:ln>
            <a:noFill/>
          </a:ln>
        </p:spPr>
      </p:pic>
      <p:sp>
        <p:nvSpPr>
          <p:cNvPr id="382" name="Google Shape;382;p3"/>
          <p:cNvSpPr/>
          <p:nvPr/>
        </p:nvSpPr>
        <p:spPr>
          <a:xfrm>
            <a:off x="685800" y="310520"/>
            <a:ext cx="11191875" cy="5623556"/>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383" name="Google Shape;383;p3"/>
          <p:cNvPicPr preferRelativeResize="0"/>
          <p:nvPr/>
        </p:nvPicPr>
        <p:blipFill rotWithShape="1">
          <a:blip r:embed="rId4">
            <a:alphaModFix/>
          </a:blip>
          <a:srcRect b="0" l="0" r="1381" t="0"/>
          <a:stretch/>
        </p:blipFill>
        <p:spPr>
          <a:xfrm>
            <a:off x="363" y="21321"/>
            <a:ext cx="12017483" cy="6858000"/>
          </a:xfrm>
          <a:prstGeom prst="rect">
            <a:avLst/>
          </a:prstGeom>
          <a:noFill/>
          <a:ln>
            <a:noFill/>
          </a:ln>
        </p:spPr>
      </p:pic>
      <p:sp>
        <p:nvSpPr>
          <p:cNvPr id="384" name="Google Shape;384;p3"/>
          <p:cNvSpPr txBox="1"/>
          <p:nvPr>
            <p:ph type="title"/>
          </p:nvPr>
        </p:nvSpPr>
        <p:spPr>
          <a:xfrm>
            <a:off x="1198384" y="456277"/>
            <a:ext cx="4941477" cy="6108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Introduction</a:t>
            </a:r>
            <a:endParaRPr/>
          </a:p>
        </p:txBody>
      </p:sp>
      <p:pic>
        <p:nvPicPr>
          <p:cNvPr id="385" name="Google Shape;385;p3"/>
          <p:cNvPicPr preferRelativeResize="0"/>
          <p:nvPr/>
        </p:nvPicPr>
        <p:blipFill rotWithShape="1">
          <a:blip r:embed="rId5">
            <a:alphaModFix/>
          </a:blip>
          <a:srcRect b="0" l="0" r="0" t="0"/>
          <a:stretch/>
        </p:blipFill>
        <p:spPr>
          <a:xfrm>
            <a:off x="9601200" y="547425"/>
            <a:ext cx="2045314" cy="428568"/>
          </a:xfrm>
          <a:prstGeom prst="rect">
            <a:avLst/>
          </a:prstGeom>
          <a:noFill/>
          <a:ln>
            <a:noFill/>
          </a:ln>
        </p:spPr>
      </p:pic>
      <p:sp>
        <p:nvSpPr>
          <p:cNvPr id="386" name="Google Shape;386;p3"/>
          <p:cNvSpPr txBox="1"/>
          <p:nvPr/>
        </p:nvSpPr>
        <p:spPr>
          <a:xfrm>
            <a:off x="1085850" y="1318992"/>
            <a:ext cx="6888570" cy="4262658"/>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600"/>
              <a:buFont typeface="Arial"/>
              <a:buNone/>
            </a:pPr>
            <a:r>
              <a:rPr b="0" i="0" lang="en-US" sz="1600">
                <a:solidFill>
                  <a:schemeClr val="dk1"/>
                </a:solidFill>
                <a:latin typeface="Arial"/>
                <a:ea typeface="Arial"/>
                <a:cs typeface="Arial"/>
                <a:sym typeface="Arial"/>
              </a:rPr>
              <a:t>Welcome to our presentation on the pen plotter, an exceptional product developed and fabricated by a group of enthusiastic university students as part of our workshop mechatronics project. Today, we are excited to take you through the fascinating journey of creating this innovative device, from its conceptualization to the final realization.</a:t>
            </a:r>
            <a:endParaRPr/>
          </a:p>
          <a:p>
            <a:pPr indent="0" lvl="0" marL="0" marR="0" rtl="0" algn="just">
              <a:lnSpc>
                <a:spcPct val="90000"/>
              </a:lnSpc>
              <a:spcBef>
                <a:spcPts val="1000"/>
              </a:spcBef>
              <a:spcAft>
                <a:spcPts val="0"/>
              </a:spcAft>
              <a:buClr>
                <a:schemeClr val="dk1"/>
              </a:buClr>
              <a:buSzPts val="1600"/>
              <a:buFont typeface="Arial"/>
              <a:buNone/>
            </a:pPr>
            <a:r>
              <a:t/>
            </a:r>
            <a:endParaRPr b="0" i="0" sz="16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1600"/>
              <a:buFont typeface="Arial"/>
              <a:buNone/>
            </a:pPr>
            <a:r>
              <a:rPr b="0" i="0" lang="en-US" sz="1600">
                <a:solidFill>
                  <a:schemeClr val="dk1"/>
                </a:solidFill>
                <a:latin typeface="Arial"/>
                <a:ea typeface="Arial"/>
                <a:cs typeface="Arial"/>
                <a:sym typeface="Arial"/>
              </a:rPr>
              <a:t> A pen plotter is a type of computer-controlled device that uses pens or markers to create precise and accurate drawings on paper. The project aims to develop a functional pen plotter using specific components and technologies that showcases the integration of hardware, software, and mechanical components to achieve a specific task.</a:t>
            </a:r>
            <a:endParaRPr/>
          </a:p>
          <a:p>
            <a:pPr indent="0" lvl="0" marL="0" marR="0" rtl="0" algn="just">
              <a:lnSpc>
                <a:spcPct val="90000"/>
              </a:lnSpc>
              <a:spcBef>
                <a:spcPts val="1000"/>
              </a:spcBef>
              <a:spcAft>
                <a:spcPts val="0"/>
              </a:spcAft>
              <a:buClr>
                <a:schemeClr val="dk1"/>
              </a:buClr>
              <a:buSzPts val="1600"/>
              <a:buFont typeface="Arial"/>
              <a:buNone/>
            </a:pPr>
            <a:r>
              <a:t/>
            </a:r>
            <a:endParaRPr b="0" i="0" sz="1600">
              <a:solidFill>
                <a:schemeClr val="dk1"/>
              </a:solidFill>
              <a:latin typeface="Arial"/>
              <a:ea typeface="Arial"/>
              <a:cs typeface="Arial"/>
              <a:sym typeface="Arial"/>
            </a:endParaRPr>
          </a:p>
          <a:p>
            <a:pPr indent="0" lvl="0" marL="0" marR="0" rtl="0" algn="just">
              <a:lnSpc>
                <a:spcPct val="90000"/>
              </a:lnSpc>
              <a:spcBef>
                <a:spcPts val="1000"/>
              </a:spcBef>
              <a:spcAft>
                <a:spcPts val="0"/>
              </a:spcAft>
              <a:buClr>
                <a:schemeClr val="dk1"/>
              </a:buClr>
              <a:buSzPts val="1600"/>
              <a:buFont typeface="Arial"/>
              <a:buNone/>
            </a:pPr>
            <a:r>
              <a:rPr b="0" i="0" lang="en-US" sz="1600">
                <a:solidFill>
                  <a:schemeClr val="dk1"/>
                </a:solidFill>
                <a:latin typeface="Arial"/>
                <a:ea typeface="Arial"/>
                <a:cs typeface="Arial"/>
                <a:sym typeface="Arial"/>
              </a:rPr>
              <a:t>In this presentation, we will guide you through the key stages of our new product development process: design, development, and fabrication. We will begin by highlighting the challenges we identified and the goals we set out to achieve. Then, we will dwell into the design stage, where we harnessed our creativity and technical expertise to develop a robust and efficient pen plotter.</a:t>
            </a:r>
            <a:endParaRPr/>
          </a:p>
        </p:txBody>
      </p:sp>
      <p:pic>
        <p:nvPicPr>
          <p:cNvPr id="387" name="Google Shape;387;p3"/>
          <p:cNvPicPr preferRelativeResize="0"/>
          <p:nvPr/>
        </p:nvPicPr>
        <p:blipFill rotWithShape="1">
          <a:blip r:embed="rId6">
            <a:alphaModFix/>
          </a:blip>
          <a:srcRect b="0" l="0" r="0" t="16447"/>
          <a:stretch/>
        </p:blipFill>
        <p:spPr>
          <a:xfrm>
            <a:off x="8201118" y="1212897"/>
            <a:ext cx="3445396" cy="43687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2" name="Shape 812"/>
        <p:cNvGrpSpPr/>
        <p:nvPr/>
      </p:nvGrpSpPr>
      <p:grpSpPr>
        <a:xfrm>
          <a:off x="0" y="0"/>
          <a:ext cx="0" cy="0"/>
          <a:chOff x="0" y="0"/>
          <a:chExt cx="0" cy="0"/>
        </a:xfrm>
      </p:grpSpPr>
      <p:sp>
        <p:nvSpPr>
          <p:cNvPr id="813" name="Google Shape;813;p30"/>
          <p:cNvSpPr txBox="1"/>
          <p:nvPr>
            <p:ph type="title"/>
          </p:nvPr>
        </p:nvSpPr>
        <p:spPr>
          <a:xfrm>
            <a:off x="1097373" y="326985"/>
            <a:ext cx="7684677" cy="610863"/>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a:buNone/>
            </a:pPr>
            <a:r>
              <a:rPr lang="en-US" sz="3600"/>
              <a:t>Performance testing &amp; Calibration</a:t>
            </a:r>
            <a:endParaRPr sz="3600"/>
          </a:p>
        </p:txBody>
      </p:sp>
      <p:sp>
        <p:nvSpPr>
          <p:cNvPr id="814" name="Google Shape;814;p30"/>
          <p:cNvSpPr txBox="1"/>
          <p:nvPr/>
        </p:nvSpPr>
        <p:spPr>
          <a:xfrm>
            <a:off x="972351" y="1128982"/>
            <a:ext cx="5876857" cy="4792533"/>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1600"/>
              <a:buFont typeface="Arial"/>
              <a:buChar char="•"/>
            </a:pPr>
            <a:r>
              <a:rPr b="1" i="0" lang="en-US" sz="1600">
                <a:solidFill>
                  <a:schemeClr val="dk1"/>
                </a:solidFill>
                <a:latin typeface="Arial"/>
                <a:ea typeface="Arial"/>
                <a:cs typeface="Arial"/>
                <a:sym typeface="Arial"/>
              </a:rPr>
              <a:t>This process involves calibration of key parameters such as motor jog size, pen movement in XY plane, and plot alignment.</a:t>
            </a:r>
            <a:endParaRPr/>
          </a:p>
          <a:p>
            <a:pPr indent="-228600" lvl="0" marL="228600" marR="0" rtl="0" algn="just">
              <a:lnSpc>
                <a:spcPct val="90000"/>
              </a:lnSpc>
              <a:spcBef>
                <a:spcPts val="1000"/>
              </a:spcBef>
              <a:spcAft>
                <a:spcPts val="0"/>
              </a:spcAft>
              <a:buClr>
                <a:schemeClr val="dk1"/>
              </a:buClr>
              <a:buSzPts val="1600"/>
              <a:buFont typeface="Arial"/>
              <a:buChar char="•"/>
            </a:pPr>
            <a:r>
              <a:rPr b="1" i="0" lang="en-US" sz="1600">
                <a:solidFill>
                  <a:schemeClr val="dk1"/>
                </a:solidFill>
                <a:latin typeface="Arial"/>
                <a:ea typeface="Arial"/>
                <a:cs typeface="Arial"/>
                <a:sym typeface="Arial"/>
              </a:rPr>
              <a:t>Calibration required multiple iterations to achieve optimal performance, with each iteration involving adjustments and retesting.  </a:t>
            </a:r>
            <a:endParaRPr/>
          </a:p>
          <a:p>
            <a:pPr indent="-228600" lvl="0" marL="228600" marR="0" rtl="0" algn="just">
              <a:lnSpc>
                <a:spcPct val="90000"/>
              </a:lnSpc>
              <a:spcBef>
                <a:spcPts val="1000"/>
              </a:spcBef>
              <a:spcAft>
                <a:spcPts val="0"/>
              </a:spcAft>
              <a:buClr>
                <a:srgbClr val="FF0000"/>
              </a:buClr>
              <a:buSzPts val="1600"/>
              <a:buFont typeface="Arial"/>
              <a:buChar char="•"/>
            </a:pPr>
            <a:r>
              <a:rPr b="1" i="0" lang="en-US" sz="1600">
                <a:solidFill>
                  <a:srgbClr val="FF0000"/>
                </a:solidFill>
                <a:latin typeface="Arial"/>
                <a:ea typeface="Arial"/>
                <a:cs typeface="Arial"/>
                <a:sym typeface="Arial"/>
              </a:rPr>
              <a:t>ADD more data***  </a:t>
            </a:r>
            <a:endParaRPr b="0" i="0" sz="1200">
              <a:solidFill>
                <a:srgbClr val="FF0000"/>
              </a:solidFill>
              <a:latin typeface="Arial"/>
              <a:ea typeface="Arial"/>
              <a:cs typeface="Arial"/>
              <a:sym typeface="Arial"/>
            </a:endParaRPr>
          </a:p>
        </p:txBody>
      </p:sp>
      <p:pic>
        <p:nvPicPr>
          <p:cNvPr id="815" name="Google Shape;815;p30"/>
          <p:cNvPicPr preferRelativeResize="0"/>
          <p:nvPr/>
        </p:nvPicPr>
        <p:blipFill rotWithShape="1">
          <a:blip r:embed="rId3">
            <a:alphaModFix/>
          </a:blip>
          <a:srcRect b="8408" l="7989" r="8074" t="8409"/>
          <a:stretch/>
        </p:blipFill>
        <p:spPr>
          <a:xfrm>
            <a:off x="7025053" y="1023474"/>
            <a:ext cx="4491605" cy="4792534"/>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31"/>
          <p:cNvSpPr txBox="1"/>
          <p:nvPr/>
        </p:nvSpPr>
        <p:spPr>
          <a:xfrm>
            <a:off x="1" y="1132241"/>
            <a:ext cx="4629150" cy="925160"/>
          </a:xfrm>
          <a:prstGeom prst="rect">
            <a:avLst/>
          </a:prstGeom>
          <a:solidFill>
            <a:schemeClr val="accent6"/>
          </a:solidFill>
          <a:ln>
            <a:noFill/>
          </a:ln>
        </p:spPr>
        <p:txBody>
          <a:bodyPr anchorCtr="0" anchor="t" bIns="45700" lIns="91425" spcFirstLastPara="1" rIns="324000" wrap="square" tIns="45700">
            <a:noAutofit/>
          </a:bodyPr>
          <a:lstStyle/>
          <a:p>
            <a:pPr indent="0" lvl="0" marL="0" marR="0" rtl="0" algn="r">
              <a:spcBef>
                <a:spcPts val="0"/>
              </a:spcBef>
              <a:spcAft>
                <a:spcPts val="0"/>
              </a:spcAft>
              <a:buNone/>
            </a:pPr>
            <a:r>
              <a:rPr lang="en-US" sz="4800">
                <a:solidFill>
                  <a:srgbClr val="0070C0"/>
                </a:solidFill>
                <a:latin typeface="Arial"/>
                <a:ea typeface="Arial"/>
                <a:cs typeface="Arial"/>
                <a:sym typeface="Arial"/>
              </a:rPr>
              <a:t>Conclusion</a:t>
            </a:r>
            <a:endParaRPr sz="4800">
              <a:solidFill>
                <a:srgbClr val="0070C0"/>
              </a:solidFill>
              <a:latin typeface="Arial"/>
              <a:ea typeface="Arial"/>
              <a:cs typeface="Arial"/>
              <a:sym typeface="Arial"/>
            </a:endParaRPr>
          </a:p>
        </p:txBody>
      </p:sp>
      <p:pic>
        <p:nvPicPr>
          <p:cNvPr id="821" name="Google Shape;821;p31"/>
          <p:cNvPicPr preferRelativeResize="0"/>
          <p:nvPr/>
        </p:nvPicPr>
        <p:blipFill rotWithShape="1">
          <a:blip r:embed="rId3">
            <a:alphaModFix/>
          </a:blip>
          <a:srcRect b="5661" l="18671" r="5547" t="0"/>
          <a:stretch/>
        </p:blipFill>
        <p:spPr>
          <a:xfrm>
            <a:off x="6715124" y="0"/>
            <a:ext cx="5476875" cy="3329086"/>
          </a:xfrm>
          <a:prstGeom prst="rect">
            <a:avLst/>
          </a:prstGeom>
          <a:noFill/>
          <a:ln>
            <a:noFill/>
          </a:ln>
        </p:spPr>
      </p:pic>
      <p:pic>
        <p:nvPicPr>
          <p:cNvPr id="822" name="Google Shape;822;p31"/>
          <p:cNvPicPr preferRelativeResize="0"/>
          <p:nvPr/>
        </p:nvPicPr>
        <p:blipFill rotWithShape="1">
          <a:blip r:embed="rId4">
            <a:alphaModFix/>
          </a:blip>
          <a:srcRect b="12823" l="3523" r="0" t="4292"/>
          <a:stretch/>
        </p:blipFill>
        <p:spPr>
          <a:xfrm>
            <a:off x="6715124" y="3329085"/>
            <a:ext cx="5476876" cy="35289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6" name="Shape 826"/>
        <p:cNvGrpSpPr/>
        <p:nvPr/>
      </p:nvGrpSpPr>
      <p:grpSpPr>
        <a:xfrm>
          <a:off x="0" y="0"/>
          <a:ext cx="0" cy="0"/>
          <a:chOff x="0" y="0"/>
          <a:chExt cx="0" cy="0"/>
        </a:xfrm>
      </p:grpSpPr>
      <p:sp>
        <p:nvSpPr>
          <p:cNvPr id="827" name="Google Shape;827;p32"/>
          <p:cNvSpPr txBox="1"/>
          <p:nvPr>
            <p:ph type="title"/>
          </p:nvPr>
        </p:nvSpPr>
        <p:spPr>
          <a:xfrm>
            <a:off x="1097373" y="326985"/>
            <a:ext cx="7684677" cy="610863"/>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a:buNone/>
            </a:pPr>
            <a:r>
              <a:rPr lang="en-US" sz="3600"/>
              <a:t>Task: Plot Nikolaus Haus</a:t>
            </a:r>
            <a:endParaRPr sz="3600"/>
          </a:p>
        </p:txBody>
      </p:sp>
      <p:pic>
        <p:nvPicPr>
          <p:cNvPr id="828" name="Google Shape;828;p32"/>
          <p:cNvPicPr preferRelativeResize="0"/>
          <p:nvPr/>
        </p:nvPicPr>
        <p:blipFill rotWithShape="1">
          <a:blip r:embed="rId3">
            <a:alphaModFix/>
          </a:blip>
          <a:srcRect b="33464" l="27500" r="19765" t="0"/>
          <a:stretch/>
        </p:blipFill>
        <p:spPr>
          <a:xfrm>
            <a:off x="1211849" y="2718377"/>
            <a:ext cx="3980049" cy="2823328"/>
          </a:xfrm>
          <a:prstGeom prst="rect">
            <a:avLst/>
          </a:prstGeom>
          <a:noFill/>
          <a:ln>
            <a:noFill/>
          </a:ln>
        </p:spPr>
      </p:pic>
      <p:pic>
        <p:nvPicPr>
          <p:cNvPr id="829" name="Google Shape;829;p32"/>
          <p:cNvPicPr preferRelativeResize="0"/>
          <p:nvPr/>
        </p:nvPicPr>
        <p:blipFill rotWithShape="1">
          <a:blip r:embed="rId4">
            <a:alphaModFix/>
          </a:blip>
          <a:srcRect b="24028" l="0" r="0" t="43472"/>
          <a:stretch/>
        </p:blipFill>
        <p:spPr>
          <a:xfrm>
            <a:off x="6534150" y="2741603"/>
            <a:ext cx="4884151" cy="2823328"/>
          </a:xfrm>
          <a:prstGeom prst="rect">
            <a:avLst/>
          </a:prstGeom>
          <a:noFill/>
          <a:ln>
            <a:noFill/>
          </a:ln>
        </p:spPr>
      </p:pic>
      <p:sp>
        <p:nvSpPr>
          <p:cNvPr id="830" name="Google Shape;830;p32"/>
          <p:cNvSpPr txBox="1"/>
          <p:nvPr/>
        </p:nvSpPr>
        <p:spPr>
          <a:xfrm>
            <a:off x="999460" y="1136919"/>
            <a:ext cx="10542127" cy="1591041"/>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Finally, after completing design stage, fabrication of components, hours of coding and innumerable test runs, we were able to plot the Nikolaus Haus.</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Given the starting point for Nikolaus Haus, the Pen plotter could plot a total of 44 combinations through Point 1 or Point 2 (total 88 combinations) without repeating the drawing patterns.</a:t>
            </a:r>
            <a:endParaRPr/>
          </a:p>
          <a:p>
            <a:pPr indent="0" lvl="0" marL="0" marR="0" rtl="0" algn="just">
              <a:lnSpc>
                <a:spcPct val="90000"/>
              </a:lnSpc>
              <a:spcBef>
                <a:spcPts val="1000"/>
              </a:spcBef>
              <a:spcAft>
                <a:spcPts val="0"/>
              </a:spcAft>
              <a:buClr>
                <a:schemeClr val="dk1"/>
              </a:buClr>
              <a:buSzPts val="1600"/>
              <a:buFont typeface="Arial"/>
              <a:buNone/>
            </a:pPr>
            <a:r>
              <a:t/>
            </a:r>
            <a:endParaRPr b="0" i="0" sz="1600">
              <a:solidFill>
                <a:schemeClr val="dk1"/>
              </a:solidFill>
              <a:latin typeface="Arial"/>
              <a:ea typeface="Arial"/>
              <a:cs typeface="Arial"/>
              <a:sym typeface="Arial"/>
            </a:endParaRPr>
          </a:p>
        </p:txBody>
      </p:sp>
      <p:pic>
        <p:nvPicPr>
          <p:cNvPr id="831" name="Google Shape;831;p32"/>
          <p:cNvPicPr preferRelativeResize="0"/>
          <p:nvPr/>
        </p:nvPicPr>
        <p:blipFill rotWithShape="1">
          <a:blip r:embed="rId5">
            <a:alphaModFix/>
          </a:blip>
          <a:srcRect b="0" l="0" r="0" t="0"/>
          <a:stretch/>
        </p:blipFill>
        <p:spPr>
          <a:xfrm>
            <a:off x="5432979" y="2690675"/>
            <a:ext cx="941741" cy="1476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33"/>
          <p:cNvSpPr txBox="1"/>
          <p:nvPr>
            <p:ph type="title"/>
          </p:nvPr>
        </p:nvSpPr>
        <p:spPr>
          <a:xfrm>
            <a:off x="1154522" y="312046"/>
            <a:ext cx="4941477" cy="6108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000"/>
              <a:buFont typeface="Arial"/>
              <a:buNone/>
            </a:pPr>
            <a:r>
              <a:rPr lang="en-US"/>
              <a:t>Future Scope</a:t>
            </a:r>
            <a:endParaRPr/>
          </a:p>
        </p:txBody>
      </p:sp>
      <p:sp>
        <p:nvSpPr>
          <p:cNvPr id="837" name="Google Shape;837;p33"/>
          <p:cNvSpPr txBox="1"/>
          <p:nvPr>
            <p:ph idx="4294967295" type="sldNum"/>
          </p:nvPr>
        </p:nvSpPr>
        <p:spPr>
          <a:xfrm>
            <a:off x="0" y="6332538"/>
            <a:ext cx="523875" cy="24765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838" name="Google Shape;838;p33"/>
          <p:cNvSpPr txBox="1"/>
          <p:nvPr/>
        </p:nvSpPr>
        <p:spPr>
          <a:xfrm>
            <a:off x="973816" y="1573838"/>
            <a:ext cx="10772946" cy="4882525"/>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600"/>
              <a:buFont typeface="Arial"/>
              <a:buNone/>
            </a:pPr>
            <a:r>
              <a:rPr b="0" i="0" lang="en-US" sz="1600">
                <a:solidFill>
                  <a:schemeClr val="dk1"/>
                </a:solidFill>
                <a:latin typeface="Arial"/>
                <a:ea typeface="Arial"/>
                <a:cs typeface="Arial"/>
                <a:sym typeface="Arial"/>
              </a:rPr>
              <a:t>Pen plotters have a bright future with lots of room for innovation and growth. In order to create immersive and interactive artistic experiences: </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Use of higher-quality DC geared motors with finer gear ratios to achieve more accurate positioning and smoother movement.</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Working on the design and making it more reliable and efficient so that the vibrations can be reduced and quality of the drawing can be improved. </a:t>
            </a:r>
            <a:endParaRPr/>
          </a:p>
          <a:p>
            <a:pPr indent="-228600" lvl="0" marL="228600" marR="0" rtl="0" algn="just">
              <a:lnSpc>
                <a:spcPct val="90000"/>
              </a:lnSpc>
              <a:spcBef>
                <a:spcPts val="1000"/>
              </a:spcBef>
              <a:spcAft>
                <a:spcPts val="0"/>
              </a:spcAft>
              <a:buClr>
                <a:schemeClr val="dk1"/>
              </a:buClr>
              <a:buSzPts val="1600"/>
              <a:buFont typeface="Arial"/>
              <a:buChar char="•"/>
            </a:pPr>
            <a:r>
              <a:rPr b="0" i="0" lang="en-US" sz="1600">
                <a:solidFill>
                  <a:schemeClr val="dk1"/>
                </a:solidFill>
                <a:latin typeface="Arial"/>
                <a:ea typeface="Arial"/>
                <a:cs typeface="Arial"/>
                <a:sym typeface="Arial"/>
              </a:rPr>
              <a:t>Future designs might focus on reducing the size and weight of the plotter while maintaining its functionality and performance.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34"/>
          <p:cNvSpPr txBox="1"/>
          <p:nvPr>
            <p:ph type="title"/>
          </p:nvPr>
        </p:nvSpPr>
        <p:spPr>
          <a:xfrm>
            <a:off x="3935822" y="2398021"/>
            <a:ext cx="4941477" cy="6108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000"/>
              <a:buFont typeface="Arial"/>
              <a:buNone/>
            </a:pPr>
            <a:r>
              <a:rPr lang="en-US"/>
              <a:t>Let’s demonstrate</a:t>
            </a:r>
            <a:endParaRPr/>
          </a:p>
        </p:txBody>
      </p:sp>
      <p:sp>
        <p:nvSpPr>
          <p:cNvPr id="844" name="Google Shape;844;p34"/>
          <p:cNvSpPr txBox="1"/>
          <p:nvPr>
            <p:ph idx="4294967295" type="sldNum"/>
          </p:nvPr>
        </p:nvSpPr>
        <p:spPr>
          <a:xfrm>
            <a:off x="0" y="6332538"/>
            <a:ext cx="523875" cy="24765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35"/>
          <p:cNvSpPr/>
          <p:nvPr/>
        </p:nvSpPr>
        <p:spPr>
          <a:xfrm>
            <a:off x="553915" y="1538654"/>
            <a:ext cx="3235570" cy="7385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Thank you Slide|Contact Us|Single" id="850" name="Google Shape;850;p35"/>
          <p:cNvPicPr preferRelativeResize="0"/>
          <p:nvPr/>
        </p:nvPicPr>
        <p:blipFill rotWithShape="1">
          <a:blip r:embed="rId3">
            <a:alphaModFix/>
          </a:blip>
          <a:srcRect b="22436" l="28546" r="28545" t="17948"/>
          <a:stretch/>
        </p:blipFill>
        <p:spPr>
          <a:xfrm>
            <a:off x="3525716" y="1633097"/>
            <a:ext cx="4595966" cy="35918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1" name="Shape 391"/>
        <p:cNvGrpSpPr/>
        <p:nvPr/>
      </p:nvGrpSpPr>
      <p:grpSpPr>
        <a:xfrm>
          <a:off x="0" y="0"/>
          <a:ext cx="0" cy="0"/>
          <a:chOff x="0" y="0"/>
          <a:chExt cx="0" cy="0"/>
        </a:xfrm>
      </p:grpSpPr>
      <p:pic>
        <p:nvPicPr>
          <p:cNvPr id="392" name="Google Shape;392;p4"/>
          <p:cNvPicPr preferRelativeResize="0"/>
          <p:nvPr/>
        </p:nvPicPr>
        <p:blipFill rotWithShape="1">
          <a:blip r:embed="rId3">
            <a:alphaModFix/>
          </a:blip>
          <a:srcRect b="0" l="15584" r="15582" t="0"/>
          <a:stretch/>
        </p:blipFill>
        <p:spPr>
          <a:xfrm rot="-5400000">
            <a:off x="5717698" y="383697"/>
            <a:ext cx="6858003" cy="6090601"/>
          </a:xfrm>
          <a:prstGeom prst="rect">
            <a:avLst/>
          </a:prstGeom>
          <a:noFill/>
          <a:ln>
            <a:noFill/>
          </a:ln>
        </p:spPr>
      </p:pic>
      <p:sp>
        <p:nvSpPr>
          <p:cNvPr id="393" name="Google Shape;393;p4"/>
          <p:cNvSpPr txBox="1"/>
          <p:nvPr>
            <p:ph type="title"/>
          </p:nvPr>
        </p:nvSpPr>
        <p:spPr>
          <a:xfrm>
            <a:off x="476273" y="140626"/>
            <a:ext cx="4941477" cy="6108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000"/>
              <a:buFont typeface="Arial"/>
              <a:buNone/>
            </a:pPr>
            <a:r>
              <a:rPr lang="en-US" sz="4000"/>
              <a:t>Agenda</a:t>
            </a:r>
            <a:endParaRPr/>
          </a:p>
        </p:txBody>
      </p:sp>
      <p:sp>
        <p:nvSpPr>
          <p:cNvPr id="394" name="Google Shape;394;p4"/>
          <p:cNvSpPr txBox="1"/>
          <p:nvPr>
            <p:ph idx="1" type="body"/>
          </p:nvPr>
        </p:nvSpPr>
        <p:spPr>
          <a:xfrm>
            <a:off x="557804" y="827166"/>
            <a:ext cx="5157196" cy="5803493"/>
          </a:xfrm>
          <a:prstGeom prst="rect">
            <a:avLst/>
          </a:prstGeom>
          <a:noFill/>
          <a:ln>
            <a:noFill/>
          </a:ln>
        </p:spPr>
        <p:txBody>
          <a:bodyPr anchorCtr="0" anchor="t" bIns="0" lIns="0" spcFirstLastPara="1" rIns="0" wrap="square" tIns="0">
            <a:noAutofit/>
          </a:bodyPr>
          <a:lstStyle/>
          <a:p>
            <a:pPr indent="-285750" lvl="0" marL="285750" rtl="0" algn="l">
              <a:lnSpc>
                <a:spcPct val="100000"/>
              </a:lnSpc>
              <a:spcBef>
                <a:spcPts val="0"/>
              </a:spcBef>
              <a:spcAft>
                <a:spcPts val="0"/>
              </a:spcAft>
              <a:buClr>
                <a:srgbClr val="306972"/>
              </a:buClr>
              <a:buSzPts val="1600"/>
              <a:buFont typeface="Noto Sans Symbols"/>
              <a:buChar char="⮚"/>
            </a:pPr>
            <a:r>
              <a:rPr lang="en-US">
                <a:solidFill>
                  <a:srgbClr val="306972"/>
                </a:solidFill>
                <a:latin typeface="Arial"/>
                <a:ea typeface="Arial"/>
                <a:cs typeface="Arial"/>
                <a:sym typeface="Arial"/>
              </a:rPr>
              <a:t>Introduction</a:t>
            </a:r>
            <a:endParaRPr/>
          </a:p>
          <a:p>
            <a:pPr indent="-285750" lvl="0" marL="285750" rtl="0" algn="l">
              <a:lnSpc>
                <a:spcPct val="100000"/>
              </a:lnSpc>
              <a:spcBef>
                <a:spcPts val="400"/>
              </a:spcBef>
              <a:spcAft>
                <a:spcPts val="0"/>
              </a:spcAft>
              <a:buClr>
                <a:srgbClr val="306972"/>
              </a:buClr>
              <a:buSzPts val="1600"/>
              <a:buFont typeface="Noto Sans Symbols"/>
              <a:buChar char="⮚"/>
            </a:pPr>
            <a:r>
              <a:rPr lang="en-US">
                <a:solidFill>
                  <a:srgbClr val="306972"/>
                </a:solidFill>
                <a:latin typeface="Arial"/>
                <a:ea typeface="Arial"/>
                <a:cs typeface="Arial"/>
                <a:sym typeface="Arial"/>
              </a:rPr>
              <a:t>Project Goals &amp; Planning</a:t>
            </a:r>
            <a:endParaRPr/>
          </a:p>
          <a:p>
            <a:pPr indent="-285750" lvl="1" marL="971550" rtl="0" algn="l">
              <a:lnSpc>
                <a:spcPct val="9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Project Goals</a:t>
            </a:r>
            <a:endParaRPr/>
          </a:p>
          <a:p>
            <a:pPr indent="-285750" lvl="1" marL="971550" rtl="0" algn="l">
              <a:lnSpc>
                <a:spcPct val="9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Organisation Chart</a:t>
            </a:r>
            <a:endParaRPr/>
          </a:p>
          <a:p>
            <a:pPr indent="-285750" lvl="1" marL="971550" rtl="0" algn="l">
              <a:lnSpc>
                <a:spcPct val="9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Timeline</a:t>
            </a:r>
            <a:endParaRPr/>
          </a:p>
          <a:p>
            <a:pPr indent="-285750" lvl="1" marL="971550" rtl="0" algn="l">
              <a:lnSpc>
                <a:spcPct val="9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V – Model</a:t>
            </a:r>
            <a:endParaRPr/>
          </a:p>
          <a:p>
            <a:pPr indent="-285750" lvl="1" marL="971550" rtl="0" algn="l">
              <a:lnSpc>
                <a:spcPct val="9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Morphological Chart</a:t>
            </a:r>
            <a:endParaRPr/>
          </a:p>
          <a:p>
            <a:pPr indent="-285750" lvl="1" marL="971550" rtl="0" algn="l">
              <a:lnSpc>
                <a:spcPct val="9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Decision Matrix</a:t>
            </a:r>
            <a:endParaRPr/>
          </a:p>
          <a:p>
            <a:pPr indent="-285750" lvl="0" marL="285750" rtl="0" algn="l">
              <a:lnSpc>
                <a:spcPct val="100000"/>
              </a:lnSpc>
              <a:spcBef>
                <a:spcPts val="400"/>
              </a:spcBef>
              <a:spcAft>
                <a:spcPts val="0"/>
              </a:spcAft>
              <a:buClr>
                <a:srgbClr val="306972"/>
              </a:buClr>
              <a:buSzPts val="1600"/>
              <a:buFont typeface="Noto Sans Symbols"/>
              <a:buChar char="⮚"/>
            </a:pPr>
            <a:r>
              <a:rPr lang="en-US">
                <a:solidFill>
                  <a:srgbClr val="306972"/>
                </a:solidFill>
                <a:latin typeface="Arial"/>
                <a:ea typeface="Arial"/>
                <a:cs typeface="Arial"/>
                <a:sym typeface="Arial"/>
              </a:rPr>
              <a:t>Design Stage</a:t>
            </a:r>
            <a:endParaRPr/>
          </a:p>
          <a:p>
            <a:pPr indent="-285750" lvl="1" marL="989013" rtl="0" algn="l">
              <a:lnSpc>
                <a:spcPct val="9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Component Selection</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Electrical Circuit Design</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Mechanical CAD Design</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Key Design Decisions</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Programming</a:t>
            </a:r>
            <a:endParaRPr/>
          </a:p>
          <a:p>
            <a:pPr indent="-285750" lvl="0" marL="285750" rtl="0" algn="l">
              <a:lnSpc>
                <a:spcPct val="100000"/>
              </a:lnSpc>
              <a:spcBef>
                <a:spcPts val="400"/>
              </a:spcBef>
              <a:spcAft>
                <a:spcPts val="0"/>
              </a:spcAft>
              <a:buClr>
                <a:srgbClr val="306972"/>
              </a:buClr>
              <a:buSzPts val="1600"/>
              <a:buFont typeface="Noto Sans Symbols"/>
              <a:buChar char="⮚"/>
            </a:pPr>
            <a:r>
              <a:rPr lang="en-US">
                <a:solidFill>
                  <a:srgbClr val="306972"/>
                </a:solidFill>
                <a:latin typeface="Arial"/>
                <a:ea typeface="Arial"/>
                <a:cs typeface="Arial"/>
                <a:sym typeface="Arial"/>
              </a:rPr>
              <a:t>Development and Fabrication Stage </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Selection of materials</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Use of Test piece</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Challenges faced during Development stage</a:t>
            </a:r>
            <a:endParaRPr/>
          </a:p>
          <a:p>
            <a:pPr indent="-285750" lvl="0" marL="285750" rtl="0" algn="l">
              <a:lnSpc>
                <a:spcPct val="100000"/>
              </a:lnSpc>
              <a:spcBef>
                <a:spcPts val="400"/>
              </a:spcBef>
              <a:spcAft>
                <a:spcPts val="0"/>
              </a:spcAft>
              <a:buClr>
                <a:srgbClr val="306972"/>
              </a:buClr>
              <a:buSzPts val="1600"/>
              <a:buFont typeface="Noto Sans Symbols"/>
              <a:buChar char="⮚"/>
            </a:pPr>
            <a:r>
              <a:rPr lang="en-US">
                <a:solidFill>
                  <a:srgbClr val="306972"/>
                </a:solidFill>
                <a:latin typeface="Arial"/>
                <a:ea typeface="Arial"/>
                <a:cs typeface="Arial"/>
                <a:sym typeface="Arial"/>
              </a:rPr>
              <a:t>Iteration &amp; Testing</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Testing Procedure</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Performance testing &amp; Calibration</a:t>
            </a:r>
            <a:endParaRPr/>
          </a:p>
          <a:p>
            <a:pPr indent="-285750" lvl="0" marL="285750" rtl="0" algn="l">
              <a:lnSpc>
                <a:spcPct val="100000"/>
              </a:lnSpc>
              <a:spcBef>
                <a:spcPts val="400"/>
              </a:spcBef>
              <a:spcAft>
                <a:spcPts val="0"/>
              </a:spcAft>
              <a:buClr>
                <a:srgbClr val="306972"/>
              </a:buClr>
              <a:buSzPts val="1600"/>
              <a:buFont typeface="Noto Sans Symbols"/>
              <a:buChar char="⮚"/>
            </a:pPr>
            <a:r>
              <a:rPr lang="en-US">
                <a:solidFill>
                  <a:srgbClr val="306972"/>
                </a:solidFill>
                <a:latin typeface="Arial"/>
                <a:ea typeface="Arial"/>
                <a:cs typeface="Arial"/>
                <a:sym typeface="Arial"/>
              </a:rPr>
              <a:t>Conclusion</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Task: Plot Nikolaus Haus</a:t>
            </a:r>
            <a:endParaRPr/>
          </a:p>
          <a:p>
            <a:pPr indent="-276225" lvl="1" marL="989013" rtl="0" algn="l">
              <a:lnSpc>
                <a:spcPct val="100000"/>
              </a:lnSpc>
              <a:spcBef>
                <a:spcPts val="400"/>
              </a:spcBef>
              <a:spcAft>
                <a:spcPts val="0"/>
              </a:spcAft>
              <a:buClr>
                <a:srgbClr val="306972"/>
              </a:buClr>
              <a:buSzPts val="1100"/>
              <a:buFont typeface="Noto Sans Symbols"/>
              <a:buChar char="✔"/>
            </a:pPr>
            <a:r>
              <a:rPr lang="en-US" sz="1100">
                <a:solidFill>
                  <a:srgbClr val="306972"/>
                </a:solidFill>
                <a:latin typeface="Arial"/>
                <a:ea typeface="Arial"/>
                <a:cs typeface="Arial"/>
                <a:sym typeface="Arial"/>
              </a:rPr>
              <a:t>Future Scope</a:t>
            </a:r>
            <a:endParaRPr/>
          </a:p>
          <a:p>
            <a:pPr indent="-285750" lvl="0" marL="285750" rtl="0" algn="l">
              <a:lnSpc>
                <a:spcPct val="100000"/>
              </a:lnSpc>
              <a:spcBef>
                <a:spcPts val="400"/>
              </a:spcBef>
              <a:spcAft>
                <a:spcPts val="0"/>
              </a:spcAft>
              <a:buClr>
                <a:srgbClr val="306972"/>
              </a:buClr>
              <a:buSzPts val="1600"/>
              <a:buFont typeface="Noto Sans Symbols"/>
              <a:buChar char="⮚"/>
            </a:pPr>
            <a:r>
              <a:rPr lang="en-US">
                <a:solidFill>
                  <a:srgbClr val="306972"/>
                </a:solidFill>
                <a:latin typeface="Arial"/>
                <a:ea typeface="Arial"/>
                <a:cs typeface="Arial"/>
                <a:sym typeface="Arial"/>
              </a:rPr>
              <a:t>Demonstration</a:t>
            </a:r>
            <a:endParaRPr/>
          </a:p>
          <a:p>
            <a:pPr indent="-171450" lvl="0" marL="285750" rtl="0" algn="l">
              <a:lnSpc>
                <a:spcPct val="100000"/>
              </a:lnSpc>
              <a:spcBef>
                <a:spcPts val="400"/>
              </a:spcBef>
              <a:spcAft>
                <a:spcPts val="0"/>
              </a:spcAft>
              <a:buClr>
                <a:schemeClr val="dk1"/>
              </a:buClr>
              <a:buSzPts val="1800"/>
              <a:buFont typeface="Noto Sans Symbols"/>
              <a:buNone/>
            </a:pPr>
            <a:r>
              <a:t/>
            </a:r>
            <a:endParaRPr sz="1800">
              <a:solidFill>
                <a:srgbClr val="306972"/>
              </a:solidFill>
              <a:latin typeface="Arial"/>
              <a:ea typeface="Arial"/>
              <a:cs typeface="Arial"/>
              <a:sym typeface="Arial"/>
            </a:endParaRPr>
          </a:p>
          <a:p>
            <a:pPr indent="-171450" lvl="0" marL="285750" rtl="0" algn="l">
              <a:lnSpc>
                <a:spcPct val="100000"/>
              </a:lnSpc>
              <a:spcBef>
                <a:spcPts val="400"/>
              </a:spcBef>
              <a:spcAft>
                <a:spcPts val="0"/>
              </a:spcAft>
              <a:buClr>
                <a:schemeClr val="dk1"/>
              </a:buClr>
              <a:buSzPts val="1800"/>
              <a:buFont typeface="Noto Sans Symbols"/>
              <a:buNone/>
            </a:pPr>
            <a:r>
              <a:t/>
            </a:r>
            <a:endParaRPr sz="1800">
              <a:solidFill>
                <a:srgbClr val="306972"/>
              </a:solidFill>
              <a:latin typeface="Arial"/>
              <a:ea typeface="Arial"/>
              <a:cs typeface="Arial"/>
              <a:sym typeface="Arial"/>
            </a:endParaRPr>
          </a:p>
        </p:txBody>
      </p:sp>
      <p:pic>
        <p:nvPicPr>
          <p:cNvPr id="395" name="Google Shape;395;p4"/>
          <p:cNvPicPr preferRelativeResize="0"/>
          <p:nvPr/>
        </p:nvPicPr>
        <p:blipFill rotWithShape="1">
          <a:blip r:embed="rId4">
            <a:alphaModFix/>
          </a:blip>
          <a:srcRect b="0" l="0" r="0" t="0"/>
          <a:stretch/>
        </p:blipFill>
        <p:spPr>
          <a:xfrm>
            <a:off x="9268509" y="213196"/>
            <a:ext cx="2656477" cy="5566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9" name="Shape 399"/>
        <p:cNvGrpSpPr/>
        <p:nvPr/>
      </p:nvGrpSpPr>
      <p:grpSpPr>
        <a:xfrm>
          <a:off x="0" y="0"/>
          <a:ext cx="0" cy="0"/>
          <a:chOff x="0" y="0"/>
          <a:chExt cx="0" cy="0"/>
        </a:xfrm>
      </p:grpSpPr>
      <p:pic>
        <p:nvPicPr>
          <p:cNvPr id="400" name="Google Shape;400;p5"/>
          <p:cNvPicPr preferRelativeResize="0"/>
          <p:nvPr/>
        </p:nvPicPr>
        <p:blipFill rotWithShape="1">
          <a:blip r:embed="rId3">
            <a:alphaModFix/>
          </a:blip>
          <a:srcRect b="0" l="0" r="0" t="0"/>
          <a:stretch/>
        </p:blipFill>
        <p:spPr>
          <a:xfrm>
            <a:off x="5214320" y="0"/>
            <a:ext cx="6977680" cy="4686300"/>
          </a:xfrm>
          <a:prstGeom prst="rect">
            <a:avLst/>
          </a:prstGeom>
          <a:noFill/>
          <a:ln>
            <a:noFill/>
          </a:ln>
        </p:spPr>
      </p:pic>
      <p:sp>
        <p:nvSpPr>
          <p:cNvPr id="401" name="Google Shape;401;p5"/>
          <p:cNvSpPr txBox="1"/>
          <p:nvPr/>
        </p:nvSpPr>
        <p:spPr>
          <a:xfrm>
            <a:off x="1013194" y="4435991"/>
            <a:ext cx="732472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397D88"/>
                </a:solidFill>
                <a:latin typeface="Arial"/>
                <a:ea typeface="Arial"/>
                <a:cs typeface="Arial"/>
                <a:sym typeface="Arial"/>
              </a:rPr>
              <a:t>Project Goals</a:t>
            </a:r>
            <a:endParaRPr/>
          </a:p>
          <a:p>
            <a:pPr indent="0" lvl="0" marL="0" marR="0" rtl="0" algn="l">
              <a:spcBef>
                <a:spcPts val="0"/>
              </a:spcBef>
              <a:spcAft>
                <a:spcPts val="0"/>
              </a:spcAft>
              <a:buNone/>
            </a:pPr>
            <a:r>
              <a:rPr b="1" lang="en-US" sz="4800">
                <a:solidFill>
                  <a:srgbClr val="397D88"/>
                </a:solidFill>
                <a:latin typeface="Arial"/>
                <a:ea typeface="Arial"/>
                <a:cs typeface="Arial"/>
                <a:sym typeface="Arial"/>
              </a:rPr>
              <a:t>And Planning</a:t>
            </a:r>
            <a:endParaRPr b="1" sz="4800">
              <a:solidFill>
                <a:srgbClr val="397D88"/>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
          <p:cNvSpPr txBox="1"/>
          <p:nvPr>
            <p:ph type="title"/>
          </p:nvPr>
        </p:nvSpPr>
        <p:spPr>
          <a:xfrm>
            <a:off x="1085849" y="306757"/>
            <a:ext cx="6372225" cy="611187"/>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000"/>
              <a:buFont typeface="Arial"/>
              <a:buNone/>
            </a:pPr>
            <a:r>
              <a:rPr lang="en-US" sz="4000">
                <a:latin typeface="Arial"/>
                <a:ea typeface="Arial"/>
                <a:cs typeface="Arial"/>
                <a:sym typeface="Arial"/>
              </a:rPr>
              <a:t>Project Goals</a:t>
            </a:r>
            <a:endParaRPr/>
          </a:p>
        </p:txBody>
      </p:sp>
      <p:sp>
        <p:nvSpPr>
          <p:cNvPr id="407" name="Google Shape;407;p6"/>
          <p:cNvSpPr txBox="1"/>
          <p:nvPr/>
        </p:nvSpPr>
        <p:spPr>
          <a:xfrm>
            <a:off x="1085849" y="1318992"/>
            <a:ext cx="7055828" cy="4262658"/>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1600"/>
              <a:buFont typeface="Arial"/>
              <a:buNone/>
            </a:pPr>
            <a:r>
              <a:rPr b="0" i="0" lang="en-US" sz="1600">
                <a:solidFill>
                  <a:schemeClr val="dk1"/>
                </a:solidFill>
                <a:latin typeface="Arial"/>
                <a:ea typeface="Arial"/>
                <a:cs typeface="Arial"/>
                <a:sym typeface="Arial"/>
              </a:rPr>
              <a:t>The primary objective of the project is to create a pen plotter by integrating all the available components. These components will be responsible for controlling the movement of the pen and ensuring accurate plotting on paper. </a:t>
            </a:r>
            <a:endParaRPr/>
          </a:p>
          <a:p>
            <a:pPr indent="0" lvl="0" marL="0" marR="0" rtl="0" algn="just">
              <a:lnSpc>
                <a:spcPct val="90000"/>
              </a:lnSpc>
              <a:spcBef>
                <a:spcPts val="1000"/>
              </a:spcBef>
              <a:spcAft>
                <a:spcPts val="0"/>
              </a:spcAft>
              <a:buClr>
                <a:schemeClr val="dk1"/>
              </a:buClr>
              <a:buSzPts val="1600"/>
              <a:buFont typeface="Arial"/>
              <a:buNone/>
            </a:pPr>
            <a:r>
              <a:rPr b="0" i="0" lang="en-US" sz="1600">
                <a:solidFill>
                  <a:schemeClr val="dk1"/>
                </a:solidFill>
                <a:latin typeface="Arial"/>
                <a:ea typeface="Arial"/>
                <a:cs typeface="Arial"/>
                <a:sym typeface="Arial"/>
              </a:rPr>
              <a:t>The project team will design and fabricate the necessary parts, program the control system, and assemble the pen plotter. The following tasks will be performed: </a:t>
            </a:r>
            <a:endParaRPr/>
          </a:p>
          <a:p>
            <a:pPr indent="-228600" lvl="0" marL="228600" marR="0" rtl="0" algn="just">
              <a:lnSpc>
                <a:spcPct val="90000"/>
              </a:lnSpc>
              <a:spcBef>
                <a:spcPts val="1000"/>
              </a:spcBef>
              <a:spcAft>
                <a:spcPts val="0"/>
              </a:spcAft>
              <a:buClr>
                <a:schemeClr val="dk1"/>
              </a:buClr>
              <a:buSzPts val="1600"/>
              <a:buFont typeface="Noto Sans Symbols"/>
              <a:buChar char="▪"/>
            </a:pPr>
            <a:r>
              <a:rPr b="0" i="0" lang="en-US" sz="1600">
                <a:solidFill>
                  <a:schemeClr val="dk1"/>
                </a:solidFill>
                <a:latin typeface="Arial"/>
                <a:ea typeface="Arial"/>
                <a:cs typeface="Arial"/>
                <a:sym typeface="Arial"/>
              </a:rPr>
              <a:t>Designing and building a functional pen plotter using specific components.</a:t>
            </a:r>
            <a:endParaRPr/>
          </a:p>
          <a:p>
            <a:pPr indent="-228600" lvl="0" marL="228600" marR="0" rtl="0" algn="just">
              <a:lnSpc>
                <a:spcPct val="90000"/>
              </a:lnSpc>
              <a:spcBef>
                <a:spcPts val="1000"/>
              </a:spcBef>
              <a:spcAft>
                <a:spcPts val="0"/>
              </a:spcAft>
              <a:buClr>
                <a:schemeClr val="dk1"/>
              </a:buClr>
              <a:buSzPts val="1600"/>
              <a:buFont typeface="Noto Sans Symbols"/>
              <a:buChar char="▪"/>
            </a:pPr>
            <a:r>
              <a:rPr b="0" i="0" lang="en-US" sz="1600">
                <a:solidFill>
                  <a:schemeClr val="dk1"/>
                </a:solidFill>
                <a:latin typeface="Arial"/>
                <a:ea typeface="Arial"/>
                <a:cs typeface="Arial"/>
                <a:sym typeface="Arial"/>
              </a:rPr>
              <a:t>Ensuring precise and accurate plotting on paper.</a:t>
            </a:r>
            <a:endParaRPr/>
          </a:p>
          <a:p>
            <a:pPr indent="-228600" lvl="0" marL="228600" marR="0" rtl="0" algn="just">
              <a:lnSpc>
                <a:spcPct val="90000"/>
              </a:lnSpc>
              <a:spcBef>
                <a:spcPts val="1000"/>
              </a:spcBef>
              <a:spcAft>
                <a:spcPts val="0"/>
              </a:spcAft>
              <a:buClr>
                <a:schemeClr val="dk1"/>
              </a:buClr>
              <a:buSzPts val="1600"/>
              <a:buFont typeface="Noto Sans Symbols"/>
              <a:buChar char="▪"/>
            </a:pPr>
            <a:r>
              <a:rPr b="0" i="0" lang="en-US" sz="1600">
                <a:solidFill>
                  <a:schemeClr val="dk1"/>
                </a:solidFill>
                <a:latin typeface="Arial"/>
                <a:ea typeface="Arial"/>
                <a:cs typeface="Arial"/>
                <a:sym typeface="Arial"/>
              </a:rPr>
              <a:t>Developing a user interface to control the movement of the pen.</a:t>
            </a:r>
            <a:endParaRPr/>
          </a:p>
          <a:p>
            <a:pPr indent="-228600" lvl="0" marL="228600" marR="0" rtl="0" algn="just">
              <a:lnSpc>
                <a:spcPct val="90000"/>
              </a:lnSpc>
              <a:spcBef>
                <a:spcPts val="1000"/>
              </a:spcBef>
              <a:spcAft>
                <a:spcPts val="0"/>
              </a:spcAft>
              <a:buClr>
                <a:schemeClr val="dk1"/>
              </a:buClr>
              <a:buSzPts val="1600"/>
              <a:buFont typeface="Noto Sans Symbols"/>
              <a:buChar char="▪"/>
            </a:pPr>
            <a:r>
              <a:rPr b="0" i="0" lang="en-US" sz="1600">
                <a:solidFill>
                  <a:schemeClr val="dk1"/>
                </a:solidFill>
                <a:latin typeface="Arial"/>
                <a:ea typeface="Arial"/>
                <a:cs typeface="Arial"/>
                <a:sym typeface="Arial"/>
              </a:rPr>
              <a:t>Testing and calibrating the pen plotter for optimal performance.</a:t>
            </a:r>
            <a:endParaRPr/>
          </a:p>
          <a:p>
            <a:pPr indent="-228600" lvl="0" marL="228600" marR="0" rtl="0" algn="just">
              <a:lnSpc>
                <a:spcPct val="90000"/>
              </a:lnSpc>
              <a:spcBef>
                <a:spcPts val="1000"/>
              </a:spcBef>
              <a:spcAft>
                <a:spcPts val="0"/>
              </a:spcAft>
              <a:buClr>
                <a:schemeClr val="dk1"/>
              </a:buClr>
              <a:buSzPts val="1600"/>
              <a:buFont typeface="Noto Sans Symbols"/>
              <a:buChar char="▪"/>
            </a:pPr>
            <a:r>
              <a:rPr b="0" i="0" lang="en-US" sz="1600">
                <a:solidFill>
                  <a:schemeClr val="dk1"/>
                </a:solidFill>
                <a:latin typeface="Arial"/>
                <a:ea typeface="Arial"/>
                <a:cs typeface="Arial"/>
                <a:sym typeface="Arial"/>
              </a:rPr>
              <a:t>Demonstrating the functionality and output of the pen plotter through plotted designs of </a:t>
            </a:r>
            <a:r>
              <a:rPr b="1" i="0" lang="en-US" sz="1600">
                <a:solidFill>
                  <a:schemeClr val="dk1"/>
                </a:solidFill>
                <a:latin typeface="Arial"/>
                <a:ea typeface="Arial"/>
                <a:cs typeface="Arial"/>
                <a:sym typeface="Arial"/>
              </a:rPr>
              <a:t>Nikolaus Haus</a:t>
            </a:r>
            <a:r>
              <a:rPr b="0" i="0" lang="en-US" sz="1600">
                <a:solidFill>
                  <a:schemeClr val="dk1"/>
                </a:solidFill>
                <a:latin typeface="Arial"/>
                <a:ea typeface="Arial"/>
                <a:cs typeface="Arial"/>
                <a:sym typeface="Arial"/>
              </a:rPr>
              <a:t>.</a:t>
            </a:r>
            <a:endParaRPr/>
          </a:p>
        </p:txBody>
      </p:sp>
      <p:pic>
        <p:nvPicPr>
          <p:cNvPr id="408" name="Google Shape;408;p6"/>
          <p:cNvPicPr preferRelativeResize="0"/>
          <p:nvPr/>
        </p:nvPicPr>
        <p:blipFill rotWithShape="1">
          <a:blip r:embed="rId3">
            <a:alphaModFix/>
          </a:blip>
          <a:srcRect b="0" l="0" r="0" t="0"/>
          <a:stretch/>
        </p:blipFill>
        <p:spPr>
          <a:xfrm>
            <a:off x="8631234" y="1404052"/>
            <a:ext cx="2728683" cy="4278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7"/>
          <p:cNvSpPr txBox="1"/>
          <p:nvPr/>
        </p:nvSpPr>
        <p:spPr>
          <a:xfrm>
            <a:off x="1233170" y="278129"/>
            <a:ext cx="5581224" cy="660141"/>
          </a:xfrm>
          <a:prstGeom prst="rect">
            <a:avLst/>
          </a:prstGeom>
          <a:noFill/>
          <a:ln>
            <a:noFill/>
          </a:ln>
        </p:spPr>
        <p:txBody>
          <a:bodyPr anchorCtr="0" anchor="b" bIns="0" lIns="0" spcFirstLastPara="1" rIns="0" wrap="square" tIns="0">
            <a:normAutofit/>
          </a:bodyPr>
          <a:lstStyle/>
          <a:p>
            <a:pPr indent="0" lvl="0" marL="0" marR="0" rtl="0" algn="l">
              <a:lnSpc>
                <a:spcPct val="90000"/>
              </a:lnSpc>
              <a:spcBef>
                <a:spcPts val="0"/>
              </a:spcBef>
              <a:spcAft>
                <a:spcPts val="0"/>
              </a:spcAft>
              <a:buClr>
                <a:schemeClr val="dk1"/>
              </a:buClr>
              <a:buSzPts val="4400"/>
              <a:buFont typeface="Arial"/>
              <a:buNone/>
            </a:pPr>
            <a:r>
              <a:rPr b="1" i="0" lang="en-US" sz="4400">
                <a:solidFill>
                  <a:schemeClr val="dk1"/>
                </a:solidFill>
                <a:latin typeface="Arial"/>
                <a:ea typeface="Arial"/>
                <a:cs typeface="Arial"/>
                <a:sym typeface="Arial"/>
              </a:rPr>
              <a:t>Organization Chart</a:t>
            </a:r>
            <a:endParaRPr/>
          </a:p>
        </p:txBody>
      </p:sp>
      <p:grpSp>
        <p:nvGrpSpPr>
          <p:cNvPr id="414" name="Google Shape;414;p7"/>
          <p:cNvGrpSpPr/>
          <p:nvPr/>
        </p:nvGrpSpPr>
        <p:grpSpPr>
          <a:xfrm>
            <a:off x="1107067" y="1126605"/>
            <a:ext cx="10466336" cy="4702176"/>
            <a:chOff x="5451" y="161653"/>
            <a:chExt cx="10466336" cy="4702176"/>
          </a:xfrm>
        </p:grpSpPr>
        <p:sp>
          <p:nvSpPr>
            <p:cNvPr id="415" name="Google Shape;415;p7"/>
            <p:cNvSpPr/>
            <p:nvPr/>
          </p:nvSpPr>
          <p:spPr>
            <a:xfrm>
              <a:off x="8647741" y="1752877"/>
              <a:ext cx="272946" cy="2223711"/>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16" name="Google Shape;416;p7"/>
            <p:cNvSpPr/>
            <p:nvPr/>
          </p:nvSpPr>
          <p:spPr>
            <a:xfrm>
              <a:off x="8647741" y="1752877"/>
              <a:ext cx="272946" cy="1393314"/>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17" name="Google Shape;417;p7"/>
            <p:cNvSpPr/>
            <p:nvPr/>
          </p:nvSpPr>
          <p:spPr>
            <a:xfrm>
              <a:off x="8647741" y="1752877"/>
              <a:ext cx="272946" cy="562918"/>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18" name="Google Shape;418;p7"/>
            <p:cNvSpPr/>
            <p:nvPr/>
          </p:nvSpPr>
          <p:spPr>
            <a:xfrm>
              <a:off x="5177975" y="870307"/>
              <a:ext cx="4197622" cy="376333"/>
            </a:xfrm>
            <a:custGeom>
              <a:rect b="b" l="l" r="r" t="t"/>
              <a:pathLst>
                <a:path extrusionOk="0" h="120000" w="120000">
                  <a:moveTo>
                    <a:pt x="0" y="0"/>
                  </a:moveTo>
                  <a:lnTo>
                    <a:pt x="0" y="72897"/>
                  </a:lnTo>
                  <a:lnTo>
                    <a:pt x="120000" y="72897"/>
                  </a:lnTo>
                  <a:lnTo>
                    <a:pt x="120000" y="120000"/>
                  </a:lnTo>
                </a:path>
              </a:pathLst>
            </a:custGeom>
            <a:noFill/>
            <a:ln cap="flat" cmpd="sng" w="12700">
              <a:solidFill>
                <a:schemeClr val="dk1"/>
              </a:solidFill>
              <a:prstDash val="solid"/>
              <a:miter lim="800000"/>
              <a:headEnd len="sm" w="sm" type="none"/>
              <a:tailEnd len="sm" w="sm" type="none"/>
            </a:ln>
          </p:spPr>
        </p:sp>
        <p:sp>
          <p:nvSpPr>
            <p:cNvPr id="419" name="Google Shape;419;p7"/>
            <p:cNvSpPr/>
            <p:nvPr/>
          </p:nvSpPr>
          <p:spPr>
            <a:xfrm>
              <a:off x="6532659" y="1752877"/>
              <a:ext cx="272946" cy="2844409"/>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20" name="Google Shape;420;p7"/>
            <p:cNvSpPr/>
            <p:nvPr/>
          </p:nvSpPr>
          <p:spPr>
            <a:xfrm>
              <a:off x="6532659" y="1752877"/>
              <a:ext cx="272946" cy="2223711"/>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21" name="Google Shape;421;p7"/>
            <p:cNvSpPr/>
            <p:nvPr/>
          </p:nvSpPr>
          <p:spPr>
            <a:xfrm>
              <a:off x="6532659" y="1752877"/>
              <a:ext cx="272946" cy="1393314"/>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22" name="Google Shape;422;p7"/>
            <p:cNvSpPr/>
            <p:nvPr/>
          </p:nvSpPr>
          <p:spPr>
            <a:xfrm>
              <a:off x="6532659" y="1752877"/>
              <a:ext cx="272946" cy="562918"/>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23" name="Google Shape;423;p7"/>
            <p:cNvSpPr/>
            <p:nvPr/>
          </p:nvSpPr>
          <p:spPr>
            <a:xfrm>
              <a:off x="5177975" y="870307"/>
              <a:ext cx="2082540" cy="376333"/>
            </a:xfrm>
            <a:custGeom>
              <a:rect b="b" l="l" r="r" t="t"/>
              <a:pathLst>
                <a:path extrusionOk="0" h="120000" w="120000">
                  <a:moveTo>
                    <a:pt x="0" y="0"/>
                  </a:moveTo>
                  <a:lnTo>
                    <a:pt x="0" y="72897"/>
                  </a:lnTo>
                  <a:lnTo>
                    <a:pt x="120000" y="72897"/>
                  </a:lnTo>
                  <a:lnTo>
                    <a:pt x="120000" y="120000"/>
                  </a:lnTo>
                </a:path>
              </a:pathLst>
            </a:custGeom>
            <a:noFill/>
            <a:ln cap="flat" cmpd="sng" w="12700">
              <a:solidFill>
                <a:schemeClr val="dk1"/>
              </a:solidFill>
              <a:prstDash val="solid"/>
              <a:miter lim="800000"/>
              <a:headEnd len="sm" w="sm" type="none"/>
              <a:tailEnd len="sm" w="sm" type="none"/>
            </a:ln>
          </p:spPr>
        </p:sp>
        <p:sp>
          <p:nvSpPr>
            <p:cNvPr id="424" name="Google Shape;424;p7"/>
            <p:cNvSpPr/>
            <p:nvPr/>
          </p:nvSpPr>
          <p:spPr>
            <a:xfrm>
              <a:off x="4417578" y="1752877"/>
              <a:ext cx="272946" cy="2848151"/>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25" name="Google Shape;425;p7"/>
            <p:cNvSpPr/>
            <p:nvPr/>
          </p:nvSpPr>
          <p:spPr>
            <a:xfrm>
              <a:off x="4417578" y="1752877"/>
              <a:ext cx="272946" cy="2225582"/>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26" name="Google Shape;426;p7"/>
            <p:cNvSpPr/>
            <p:nvPr/>
          </p:nvSpPr>
          <p:spPr>
            <a:xfrm>
              <a:off x="4417578" y="1752877"/>
              <a:ext cx="272946" cy="1393314"/>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27" name="Google Shape;427;p7"/>
            <p:cNvSpPr/>
            <p:nvPr/>
          </p:nvSpPr>
          <p:spPr>
            <a:xfrm>
              <a:off x="4417578" y="1752877"/>
              <a:ext cx="272946" cy="562918"/>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28" name="Google Shape;428;p7"/>
            <p:cNvSpPr/>
            <p:nvPr/>
          </p:nvSpPr>
          <p:spPr>
            <a:xfrm>
              <a:off x="5099715" y="870307"/>
              <a:ext cx="91440" cy="376333"/>
            </a:xfrm>
            <a:custGeom>
              <a:rect b="b" l="l" r="r" t="t"/>
              <a:pathLst>
                <a:path extrusionOk="0" h="120000" w="120000">
                  <a:moveTo>
                    <a:pt x="102703" y="0"/>
                  </a:moveTo>
                  <a:lnTo>
                    <a:pt x="102703" y="72897"/>
                  </a:lnTo>
                  <a:lnTo>
                    <a:pt x="60000" y="72897"/>
                  </a:lnTo>
                  <a:lnTo>
                    <a:pt x="60000" y="120000"/>
                  </a:lnTo>
                </a:path>
              </a:pathLst>
            </a:custGeom>
            <a:noFill/>
            <a:ln cap="flat" cmpd="sng" w="12700">
              <a:solidFill>
                <a:srgbClr val="F8D348"/>
              </a:solidFill>
              <a:prstDash val="solid"/>
              <a:miter lim="800000"/>
              <a:headEnd len="sm" w="sm" type="none"/>
              <a:tailEnd len="sm" w="sm" type="none"/>
            </a:ln>
          </p:spPr>
        </p:sp>
        <p:sp>
          <p:nvSpPr>
            <p:cNvPr id="429" name="Google Shape;429;p7"/>
            <p:cNvSpPr/>
            <p:nvPr/>
          </p:nvSpPr>
          <p:spPr>
            <a:xfrm>
              <a:off x="2302497" y="1752877"/>
              <a:ext cx="272946" cy="2844409"/>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30" name="Google Shape;430;p7"/>
            <p:cNvSpPr/>
            <p:nvPr/>
          </p:nvSpPr>
          <p:spPr>
            <a:xfrm>
              <a:off x="2302497" y="1752877"/>
              <a:ext cx="272946" cy="2223711"/>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31" name="Google Shape;431;p7"/>
            <p:cNvSpPr/>
            <p:nvPr/>
          </p:nvSpPr>
          <p:spPr>
            <a:xfrm>
              <a:off x="2302497" y="1752877"/>
              <a:ext cx="272946" cy="1393314"/>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32" name="Google Shape;432;p7"/>
            <p:cNvSpPr/>
            <p:nvPr/>
          </p:nvSpPr>
          <p:spPr>
            <a:xfrm>
              <a:off x="2302497" y="1752877"/>
              <a:ext cx="272946" cy="562918"/>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33" name="Google Shape;433;p7"/>
            <p:cNvSpPr/>
            <p:nvPr/>
          </p:nvSpPr>
          <p:spPr>
            <a:xfrm>
              <a:off x="3030353" y="870307"/>
              <a:ext cx="2147621" cy="376333"/>
            </a:xfrm>
            <a:custGeom>
              <a:rect b="b" l="l" r="r" t="t"/>
              <a:pathLst>
                <a:path extrusionOk="0" h="120000" w="120000">
                  <a:moveTo>
                    <a:pt x="120000" y="0"/>
                  </a:moveTo>
                  <a:lnTo>
                    <a:pt x="120000" y="72897"/>
                  </a:lnTo>
                  <a:lnTo>
                    <a:pt x="0" y="72897"/>
                  </a:lnTo>
                  <a:lnTo>
                    <a:pt x="0" y="120000"/>
                  </a:lnTo>
                </a:path>
              </a:pathLst>
            </a:custGeom>
            <a:noFill/>
            <a:ln cap="flat" cmpd="sng" w="12700">
              <a:solidFill>
                <a:schemeClr val="dk1"/>
              </a:solidFill>
              <a:prstDash val="solid"/>
              <a:miter lim="800000"/>
              <a:headEnd len="sm" w="sm" type="none"/>
              <a:tailEnd len="sm" w="sm" type="none"/>
            </a:ln>
          </p:spPr>
        </p:sp>
        <p:sp>
          <p:nvSpPr>
            <p:cNvPr id="434" name="Google Shape;434;p7"/>
            <p:cNvSpPr/>
            <p:nvPr/>
          </p:nvSpPr>
          <p:spPr>
            <a:xfrm>
              <a:off x="187415" y="1752877"/>
              <a:ext cx="272946" cy="2844409"/>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35" name="Google Shape;435;p7"/>
            <p:cNvSpPr/>
            <p:nvPr/>
          </p:nvSpPr>
          <p:spPr>
            <a:xfrm>
              <a:off x="187415" y="1752877"/>
              <a:ext cx="272946" cy="2223711"/>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36" name="Google Shape;436;p7"/>
            <p:cNvSpPr/>
            <p:nvPr/>
          </p:nvSpPr>
          <p:spPr>
            <a:xfrm>
              <a:off x="187415" y="1752877"/>
              <a:ext cx="272946" cy="1393314"/>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37" name="Google Shape;437;p7"/>
            <p:cNvSpPr/>
            <p:nvPr/>
          </p:nvSpPr>
          <p:spPr>
            <a:xfrm>
              <a:off x="187415" y="1752877"/>
              <a:ext cx="272946" cy="562918"/>
            </a:xfrm>
            <a:custGeom>
              <a:rect b="b" l="l" r="r" t="t"/>
              <a:pathLst>
                <a:path extrusionOk="0" h="120000" w="120000">
                  <a:moveTo>
                    <a:pt x="0" y="0"/>
                  </a:moveTo>
                  <a:lnTo>
                    <a:pt x="0" y="120000"/>
                  </a:lnTo>
                  <a:lnTo>
                    <a:pt x="120000" y="120000"/>
                  </a:lnTo>
                </a:path>
              </a:pathLst>
            </a:custGeom>
            <a:noFill/>
            <a:ln cap="flat" cmpd="sng" w="12700">
              <a:solidFill>
                <a:schemeClr val="dk1"/>
              </a:solidFill>
              <a:prstDash val="solid"/>
              <a:miter lim="800000"/>
              <a:headEnd len="sm" w="sm" type="none"/>
              <a:tailEnd len="sm" w="sm" type="none"/>
            </a:ln>
          </p:spPr>
        </p:sp>
        <p:sp>
          <p:nvSpPr>
            <p:cNvPr id="438" name="Google Shape;438;p7"/>
            <p:cNvSpPr/>
            <p:nvPr/>
          </p:nvSpPr>
          <p:spPr>
            <a:xfrm>
              <a:off x="915272" y="870307"/>
              <a:ext cx="4262703" cy="376333"/>
            </a:xfrm>
            <a:custGeom>
              <a:rect b="b" l="l" r="r" t="t"/>
              <a:pathLst>
                <a:path extrusionOk="0" h="120000" w="120000">
                  <a:moveTo>
                    <a:pt x="120000" y="0"/>
                  </a:moveTo>
                  <a:lnTo>
                    <a:pt x="120000" y="72897"/>
                  </a:lnTo>
                  <a:lnTo>
                    <a:pt x="0" y="72897"/>
                  </a:lnTo>
                  <a:lnTo>
                    <a:pt x="0" y="120000"/>
                  </a:lnTo>
                </a:path>
              </a:pathLst>
            </a:custGeom>
            <a:noFill/>
            <a:ln cap="flat" cmpd="sng" w="12700">
              <a:solidFill>
                <a:schemeClr val="dk1"/>
              </a:solidFill>
              <a:prstDash val="solid"/>
              <a:miter lim="800000"/>
              <a:headEnd len="sm" w="sm" type="none"/>
              <a:tailEnd len="sm" w="sm" type="none"/>
            </a:ln>
          </p:spPr>
        </p:sp>
        <p:sp>
          <p:nvSpPr>
            <p:cNvPr id="439" name="Google Shape;439;p7"/>
            <p:cNvSpPr/>
            <p:nvPr/>
          </p:nvSpPr>
          <p:spPr>
            <a:xfrm>
              <a:off x="3489727" y="161653"/>
              <a:ext cx="3376496" cy="708654"/>
            </a:xfrm>
            <a:prstGeom prst="roundRect">
              <a:avLst>
                <a:gd fmla="val 16667" name="adj"/>
              </a:avLst>
            </a:prstGeom>
            <a:solidFill>
              <a:srgbClr val="AA567F"/>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txBox="1"/>
            <p:nvPr/>
          </p:nvSpPr>
          <p:spPr>
            <a:xfrm>
              <a:off x="3524321" y="196247"/>
              <a:ext cx="3307308" cy="639466"/>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Arial"/>
                <a:buNone/>
              </a:pPr>
              <a:r>
                <a:rPr b="0" lang="en-US" sz="1600" u="none" cap="none">
                  <a:solidFill>
                    <a:schemeClr val="lt1"/>
                  </a:solidFill>
                  <a:latin typeface="Arial"/>
                  <a:ea typeface="Arial"/>
                  <a:cs typeface="Arial"/>
                  <a:sym typeface="Arial"/>
                </a:rPr>
                <a:t>Prof. Dr. Stefan Roth</a:t>
              </a:r>
              <a:br>
                <a:rPr b="0" lang="en-US" sz="1600" u="none" cap="none">
                  <a:solidFill>
                    <a:schemeClr val="lt1"/>
                  </a:solidFill>
                  <a:latin typeface="Arial"/>
                  <a:ea typeface="Arial"/>
                  <a:cs typeface="Arial"/>
                  <a:sym typeface="Arial"/>
                </a:rPr>
              </a:br>
              <a:r>
                <a:rPr b="0" lang="en-US" sz="1600" u="none" cap="none">
                  <a:solidFill>
                    <a:schemeClr val="lt1"/>
                  </a:solidFill>
                  <a:latin typeface="Arial"/>
                  <a:ea typeface="Arial"/>
                  <a:cs typeface="Arial"/>
                  <a:sym typeface="Arial"/>
                </a:rPr>
                <a:t>Prof. Dr.-Ing. Silvio Bachmann</a:t>
              </a:r>
              <a:endParaRPr/>
            </a:p>
          </p:txBody>
        </p:sp>
        <p:sp>
          <p:nvSpPr>
            <p:cNvPr id="441" name="Google Shape;441;p7"/>
            <p:cNvSpPr/>
            <p:nvPr/>
          </p:nvSpPr>
          <p:spPr>
            <a:xfrm>
              <a:off x="5451" y="1246641"/>
              <a:ext cx="1819641" cy="506236"/>
            </a:xfrm>
            <a:prstGeom prst="roundRect">
              <a:avLst>
                <a:gd fmla="val 16667" name="adj"/>
              </a:avLst>
            </a:prstGeom>
            <a:solidFill>
              <a:srgbClr val="F8D348"/>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txBox="1"/>
            <p:nvPr/>
          </p:nvSpPr>
          <p:spPr>
            <a:xfrm>
              <a:off x="30163" y="1271353"/>
              <a:ext cx="1770217" cy="456812"/>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Rajat Joshi</a:t>
              </a:r>
              <a:endParaRPr b="1" sz="1400">
                <a:solidFill>
                  <a:srgbClr val="000000"/>
                </a:solidFill>
                <a:latin typeface="Arial"/>
                <a:ea typeface="Arial"/>
                <a:cs typeface="Arial"/>
                <a:sym typeface="Arial"/>
              </a:endParaRPr>
            </a:p>
          </p:txBody>
        </p:sp>
        <p:sp>
          <p:nvSpPr>
            <p:cNvPr id="443" name="Google Shape;443;p7"/>
            <p:cNvSpPr/>
            <p:nvPr/>
          </p:nvSpPr>
          <p:spPr>
            <a:xfrm>
              <a:off x="460362" y="2048317"/>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txBox="1"/>
            <p:nvPr/>
          </p:nvSpPr>
          <p:spPr>
            <a:xfrm>
              <a:off x="486476" y="2074431"/>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CAD Design</a:t>
              </a:r>
              <a:endParaRPr sz="1200">
                <a:solidFill>
                  <a:schemeClr val="dk1"/>
                </a:solidFill>
                <a:latin typeface="Arial"/>
                <a:ea typeface="Arial"/>
                <a:cs typeface="Arial"/>
                <a:sym typeface="Arial"/>
              </a:endParaRPr>
            </a:p>
          </p:txBody>
        </p:sp>
        <p:sp>
          <p:nvSpPr>
            <p:cNvPr id="445" name="Google Shape;445;p7"/>
            <p:cNvSpPr/>
            <p:nvPr/>
          </p:nvSpPr>
          <p:spPr>
            <a:xfrm>
              <a:off x="460362" y="2878713"/>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txBox="1"/>
            <p:nvPr/>
          </p:nvSpPr>
          <p:spPr>
            <a:xfrm>
              <a:off x="486476" y="2904827"/>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Electrical design and Coding</a:t>
              </a:r>
              <a:endParaRPr sz="1200">
                <a:solidFill>
                  <a:schemeClr val="dk1"/>
                </a:solidFill>
                <a:latin typeface="Arial"/>
                <a:ea typeface="Arial"/>
                <a:cs typeface="Arial"/>
                <a:sym typeface="Arial"/>
              </a:endParaRPr>
            </a:p>
          </p:txBody>
        </p:sp>
        <p:sp>
          <p:nvSpPr>
            <p:cNvPr id="447" name="Google Shape;447;p7"/>
            <p:cNvSpPr/>
            <p:nvPr/>
          </p:nvSpPr>
          <p:spPr>
            <a:xfrm>
              <a:off x="460362" y="3709110"/>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txBox="1"/>
            <p:nvPr/>
          </p:nvSpPr>
          <p:spPr>
            <a:xfrm>
              <a:off x="486476" y="3735224"/>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User requirements &amp; Technical specs.</a:t>
              </a:r>
              <a:endParaRPr sz="1200">
                <a:solidFill>
                  <a:schemeClr val="dk1"/>
                </a:solidFill>
                <a:latin typeface="Arial"/>
                <a:ea typeface="Arial"/>
                <a:cs typeface="Arial"/>
                <a:sym typeface="Arial"/>
              </a:endParaRPr>
            </a:p>
          </p:txBody>
        </p:sp>
        <p:sp>
          <p:nvSpPr>
            <p:cNvPr id="449" name="Google Shape;449;p7"/>
            <p:cNvSpPr/>
            <p:nvPr/>
          </p:nvSpPr>
          <p:spPr>
            <a:xfrm>
              <a:off x="460362" y="4334486"/>
              <a:ext cx="1677605" cy="525601"/>
            </a:xfrm>
            <a:prstGeom prst="roundRect">
              <a:avLst>
                <a:gd fmla="val 16667" name="adj"/>
              </a:avLst>
            </a:prstGeom>
            <a:solidFill>
              <a:srgbClr val="A7D3DA"/>
            </a:solidFill>
            <a:ln cap="flat" cmpd="sng" w="1905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txBox="1"/>
            <p:nvPr/>
          </p:nvSpPr>
          <p:spPr>
            <a:xfrm>
              <a:off x="486020" y="4360144"/>
              <a:ext cx="1626289" cy="474285"/>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Libre Franklin"/>
                <a:buNone/>
              </a:pPr>
              <a:r>
                <a:rPr lang="en-US" sz="1200">
                  <a:solidFill>
                    <a:srgbClr val="000000"/>
                  </a:solidFill>
                  <a:latin typeface="Libre Franklin"/>
                  <a:ea typeface="Libre Franklin"/>
                  <a:cs typeface="Libre Franklin"/>
                  <a:sym typeface="Libre Franklin"/>
                </a:rPr>
                <a:t>Mechanical Assembly </a:t>
              </a:r>
              <a:br>
                <a:rPr lang="en-US" sz="1200">
                  <a:solidFill>
                    <a:srgbClr val="000000"/>
                  </a:solidFill>
                  <a:latin typeface="Libre Franklin"/>
                  <a:ea typeface="Libre Franklin"/>
                  <a:cs typeface="Libre Franklin"/>
                  <a:sym typeface="Libre Franklin"/>
                </a:rPr>
              </a:br>
              <a:r>
                <a:rPr lang="en-US" sz="1200">
                  <a:solidFill>
                    <a:srgbClr val="000000"/>
                  </a:solidFill>
                  <a:latin typeface="Libre Franklin"/>
                  <a:ea typeface="Libre Franklin"/>
                  <a:cs typeface="Libre Franklin"/>
                  <a:sym typeface="Libre Franklin"/>
                </a:rPr>
                <a:t>&amp; electrical wiring</a:t>
              </a:r>
              <a:endParaRPr sz="1200">
                <a:solidFill>
                  <a:srgbClr val="000000"/>
                </a:solidFill>
                <a:latin typeface="Libre Franklin"/>
                <a:ea typeface="Libre Franklin"/>
                <a:cs typeface="Libre Franklin"/>
                <a:sym typeface="Libre Franklin"/>
              </a:endParaRPr>
            </a:p>
          </p:txBody>
        </p:sp>
        <p:sp>
          <p:nvSpPr>
            <p:cNvPr id="451" name="Google Shape;451;p7"/>
            <p:cNvSpPr/>
            <p:nvPr/>
          </p:nvSpPr>
          <p:spPr>
            <a:xfrm>
              <a:off x="2120533" y="1246641"/>
              <a:ext cx="1819641" cy="506236"/>
            </a:xfrm>
            <a:prstGeom prst="roundRect">
              <a:avLst>
                <a:gd fmla="val 16667" name="adj"/>
              </a:avLst>
            </a:prstGeom>
            <a:solidFill>
              <a:srgbClr val="F8D348"/>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txBox="1"/>
            <p:nvPr/>
          </p:nvSpPr>
          <p:spPr>
            <a:xfrm>
              <a:off x="2145245" y="1271353"/>
              <a:ext cx="1770217" cy="456812"/>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Sagar Patil</a:t>
              </a:r>
              <a:endParaRPr b="1" sz="1400">
                <a:solidFill>
                  <a:srgbClr val="000000"/>
                </a:solidFill>
                <a:latin typeface="Arial"/>
                <a:ea typeface="Arial"/>
                <a:cs typeface="Arial"/>
                <a:sym typeface="Arial"/>
              </a:endParaRPr>
            </a:p>
          </p:txBody>
        </p:sp>
        <p:sp>
          <p:nvSpPr>
            <p:cNvPr id="453" name="Google Shape;453;p7"/>
            <p:cNvSpPr/>
            <p:nvPr/>
          </p:nvSpPr>
          <p:spPr>
            <a:xfrm>
              <a:off x="2575443" y="2048317"/>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txBox="1"/>
            <p:nvPr/>
          </p:nvSpPr>
          <p:spPr>
            <a:xfrm>
              <a:off x="2601557" y="2074431"/>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CAD Design</a:t>
              </a:r>
              <a:endParaRPr sz="1200">
                <a:solidFill>
                  <a:schemeClr val="dk1"/>
                </a:solidFill>
                <a:latin typeface="Arial"/>
                <a:ea typeface="Arial"/>
                <a:cs typeface="Arial"/>
                <a:sym typeface="Arial"/>
              </a:endParaRPr>
            </a:p>
          </p:txBody>
        </p:sp>
        <p:sp>
          <p:nvSpPr>
            <p:cNvPr id="455" name="Google Shape;455;p7"/>
            <p:cNvSpPr/>
            <p:nvPr/>
          </p:nvSpPr>
          <p:spPr>
            <a:xfrm>
              <a:off x="2575443" y="2878713"/>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txBox="1"/>
            <p:nvPr/>
          </p:nvSpPr>
          <p:spPr>
            <a:xfrm>
              <a:off x="2601557" y="2904827"/>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User requirements &amp; Technical specs.</a:t>
              </a:r>
              <a:endParaRPr sz="1200">
                <a:solidFill>
                  <a:schemeClr val="dk1"/>
                </a:solidFill>
                <a:latin typeface="Arial"/>
                <a:ea typeface="Arial"/>
                <a:cs typeface="Arial"/>
                <a:sym typeface="Arial"/>
              </a:endParaRPr>
            </a:p>
          </p:txBody>
        </p:sp>
        <p:sp>
          <p:nvSpPr>
            <p:cNvPr id="457" name="Google Shape;457;p7"/>
            <p:cNvSpPr/>
            <p:nvPr/>
          </p:nvSpPr>
          <p:spPr>
            <a:xfrm>
              <a:off x="2575443" y="3709110"/>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txBox="1"/>
            <p:nvPr/>
          </p:nvSpPr>
          <p:spPr>
            <a:xfrm>
              <a:off x="2601557" y="3735224"/>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Design Specifications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&amp; Presentation</a:t>
              </a:r>
              <a:endParaRPr sz="1200">
                <a:solidFill>
                  <a:schemeClr val="dk1"/>
                </a:solidFill>
                <a:latin typeface="Arial"/>
                <a:ea typeface="Arial"/>
                <a:cs typeface="Arial"/>
                <a:sym typeface="Arial"/>
              </a:endParaRPr>
            </a:p>
          </p:txBody>
        </p:sp>
        <p:sp>
          <p:nvSpPr>
            <p:cNvPr id="459" name="Google Shape;459;p7"/>
            <p:cNvSpPr/>
            <p:nvPr/>
          </p:nvSpPr>
          <p:spPr>
            <a:xfrm>
              <a:off x="2575443" y="4334486"/>
              <a:ext cx="1677605" cy="525601"/>
            </a:xfrm>
            <a:prstGeom prst="roundRect">
              <a:avLst>
                <a:gd fmla="val 16667" name="adj"/>
              </a:avLst>
            </a:prstGeom>
            <a:solidFill>
              <a:srgbClr val="A7D3DA"/>
            </a:solidFill>
            <a:ln cap="flat" cmpd="sng" w="19050">
              <a:solidFill>
                <a:srgbClr val="FFFF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txBox="1"/>
            <p:nvPr/>
          </p:nvSpPr>
          <p:spPr>
            <a:xfrm>
              <a:off x="2601101" y="4360144"/>
              <a:ext cx="1626289" cy="474285"/>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Libre Franklin"/>
                <a:buNone/>
              </a:pPr>
              <a:r>
                <a:rPr lang="en-US" sz="1200">
                  <a:solidFill>
                    <a:srgbClr val="000000"/>
                  </a:solidFill>
                  <a:latin typeface="Libre Franklin"/>
                  <a:ea typeface="Libre Franklin"/>
                  <a:cs typeface="Libre Franklin"/>
                  <a:sym typeface="Libre Franklin"/>
                </a:rPr>
                <a:t>Mechanical Assembly </a:t>
              </a:r>
              <a:br>
                <a:rPr lang="en-US" sz="1200">
                  <a:solidFill>
                    <a:srgbClr val="000000"/>
                  </a:solidFill>
                  <a:latin typeface="Libre Franklin"/>
                  <a:ea typeface="Libre Franklin"/>
                  <a:cs typeface="Libre Franklin"/>
                  <a:sym typeface="Libre Franklin"/>
                </a:rPr>
              </a:br>
              <a:r>
                <a:rPr lang="en-US" sz="1200">
                  <a:solidFill>
                    <a:srgbClr val="000000"/>
                  </a:solidFill>
                  <a:latin typeface="Libre Franklin"/>
                  <a:ea typeface="Libre Franklin"/>
                  <a:cs typeface="Libre Franklin"/>
                  <a:sym typeface="Libre Franklin"/>
                </a:rPr>
                <a:t>&amp; electrical wiring</a:t>
              </a:r>
              <a:endParaRPr sz="1200">
                <a:solidFill>
                  <a:schemeClr val="dk1"/>
                </a:solidFill>
                <a:latin typeface="Arial"/>
                <a:ea typeface="Arial"/>
                <a:cs typeface="Arial"/>
                <a:sym typeface="Arial"/>
              </a:endParaRPr>
            </a:p>
          </p:txBody>
        </p:sp>
        <p:sp>
          <p:nvSpPr>
            <p:cNvPr id="461" name="Google Shape;461;p7"/>
            <p:cNvSpPr/>
            <p:nvPr/>
          </p:nvSpPr>
          <p:spPr>
            <a:xfrm>
              <a:off x="4235614" y="1246641"/>
              <a:ext cx="1819641" cy="506236"/>
            </a:xfrm>
            <a:prstGeom prst="roundRect">
              <a:avLst>
                <a:gd fmla="val 16667" name="adj"/>
              </a:avLst>
            </a:prstGeom>
            <a:solidFill>
              <a:srgbClr val="F8D348"/>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txBox="1"/>
            <p:nvPr/>
          </p:nvSpPr>
          <p:spPr>
            <a:xfrm>
              <a:off x="4260326" y="1271353"/>
              <a:ext cx="1770217" cy="456812"/>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Prabhat Gaikwad</a:t>
              </a:r>
              <a:endParaRPr b="1" sz="1400">
                <a:solidFill>
                  <a:srgbClr val="000000"/>
                </a:solidFill>
                <a:latin typeface="Arial"/>
                <a:ea typeface="Arial"/>
                <a:cs typeface="Arial"/>
                <a:sym typeface="Arial"/>
              </a:endParaRPr>
            </a:p>
          </p:txBody>
        </p:sp>
        <p:sp>
          <p:nvSpPr>
            <p:cNvPr id="463" name="Google Shape;463;p7"/>
            <p:cNvSpPr/>
            <p:nvPr/>
          </p:nvSpPr>
          <p:spPr>
            <a:xfrm>
              <a:off x="4690524" y="2048317"/>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txBox="1"/>
            <p:nvPr/>
          </p:nvSpPr>
          <p:spPr>
            <a:xfrm>
              <a:off x="4716638" y="2074431"/>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Technical &amp; Design Specifications </a:t>
              </a:r>
              <a:endParaRPr sz="1200">
                <a:solidFill>
                  <a:schemeClr val="dk1"/>
                </a:solidFill>
                <a:latin typeface="Arial"/>
                <a:ea typeface="Arial"/>
                <a:cs typeface="Arial"/>
                <a:sym typeface="Arial"/>
              </a:endParaRPr>
            </a:p>
          </p:txBody>
        </p:sp>
        <p:sp>
          <p:nvSpPr>
            <p:cNvPr id="465" name="Google Shape;465;p7"/>
            <p:cNvSpPr/>
            <p:nvPr/>
          </p:nvSpPr>
          <p:spPr>
            <a:xfrm>
              <a:off x="4690524" y="2878713"/>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7"/>
            <p:cNvSpPr txBox="1"/>
            <p:nvPr/>
          </p:nvSpPr>
          <p:spPr>
            <a:xfrm>
              <a:off x="4716638" y="2904827"/>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Validation Protocol</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&amp; Validation Report</a:t>
              </a:r>
              <a:endParaRPr sz="1200">
                <a:solidFill>
                  <a:schemeClr val="dk1"/>
                </a:solidFill>
                <a:latin typeface="Arial"/>
                <a:ea typeface="Arial"/>
                <a:cs typeface="Arial"/>
                <a:sym typeface="Arial"/>
              </a:endParaRPr>
            </a:p>
          </p:txBody>
        </p:sp>
        <p:sp>
          <p:nvSpPr>
            <p:cNvPr id="467" name="Google Shape;467;p7"/>
            <p:cNvSpPr/>
            <p:nvPr/>
          </p:nvSpPr>
          <p:spPr>
            <a:xfrm>
              <a:off x="4690524" y="3709110"/>
              <a:ext cx="1712382" cy="538699"/>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txBox="1"/>
            <p:nvPr/>
          </p:nvSpPr>
          <p:spPr>
            <a:xfrm>
              <a:off x="4716821" y="3735407"/>
              <a:ext cx="1659788" cy="486105"/>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Project Dossier</a:t>
              </a:r>
              <a:endParaRPr sz="1200">
                <a:solidFill>
                  <a:schemeClr val="dk1"/>
                </a:solidFill>
                <a:latin typeface="Arial"/>
                <a:ea typeface="Arial"/>
                <a:cs typeface="Arial"/>
                <a:sym typeface="Arial"/>
              </a:endParaRPr>
            </a:p>
          </p:txBody>
        </p:sp>
        <p:sp>
          <p:nvSpPr>
            <p:cNvPr id="469" name="Google Shape;469;p7"/>
            <p:cNvSpPr/>
            <p:nvPr/>
          </p:nvSpPr>
          <p:spPr>
            <a:xfrm>
              <a:off x="4690524" y="4338228"/>
              <a:ext cx="1677605" cy="525601"/>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txBox="1"/>
            <p:nvPr/>
          </p:nvSpPr>
          <p:spPr>
            <a:xfrm>
              <a:off x="4716182" y="4363886"/>
              <a:ext cx="1626289" cy="474285"/>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Libre Franklin"/>
                <a:buNone/>
              </a:pPr>
              <a:r>
                <a:rPr lang="en-US" sz="1200">
                  <a:solidFill>
                    <a:srgbClr val="000000"/>
                  </a:solidFill>
                  <a:latin typeface="Libre Franklin"/>
                  <a:ea typeface="Libre Franklin"/>
                  <a:cs typeface="Libre Franklin"/>
                  <a:sym typeface="Libre Franklin"/>
                </a:rPr>
                <a:t>Mechanical Assembly</a:t>
              </a:r>
              <a:endParaRPr sz="1200">
                <a:solidFill>
                  <a:schemeClr val="dk1"/>
                </a:solidFill>
                <a:latin typeface="Arial"/>
                <a:ea typeface="Arial"/>
                <a:cs typeface="Arial"/>
                <a:sym typeface="Arial"/>
              </a:endParaRPr>
            </a:p>
          </p:txBody>
        </p:sp>
        <p:sp>
          <p:nvSpPr>
            <p:cNvPr id="471" name="Google Shape;471;p7"/>
            <p:cNvSpPr/>
            <p:nvPr/>
          </p:nvSpPr>
          <p:spPr>
            <a:xfrm>
              <a:off x="6350695" y="1246641"/>
              <a:ext cx="1819641" cy="506236"/>
            </a:xfrm>
            <a:prstGeom prst="roundRect">
              <a:avLst>
                <a:gd fmla="val 16667" name="adj"/>
              </a:avLst>
            </a:prstGeom>
            <a:solidFill>
              <a:srgbClr val="F8D348"/>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txBox="1"/>
            <p:nvPr/>
          </p:nvSpPr>
          <p:spPr>
            <a:xfrm>
              <a:off x="6375407" y="1271353"/>
              <a:ext cx="1770217" cy="456812"/>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Vinit Devchandani</a:t>
              </a:r>
              <a:endParaRPr b="1" sz="1400">
                <a:solidFill>
                  <a:srgbClr val="000000"/>
                </a:solidFill>
                <a:latin typeface="Arial"/>
                <a:ea typeface="Arial"/>
                <a:cs typeface="Arial"/>
                <a:sym typeface="Arial"/>
              </a:endParaRPr>
            </a:p>
          </p:txBody>
        </p:sp>
        <p:sp>
          <p:nvSpPr>
            <p:cNvPr id="473" name="Google Shape;473;p7"/>
            <p:cNvSpPr/>
            <p:nvPr/>
          </p:nvSpPr>
          <p:spPr>
            <a:xfrm>
              <a:off x="6805606" y="2048317"/>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txBox="1"/>
            <p:nvPr/>
          </p:nvSpPr>
          <p:spPr>
            <a:xfrm>
              <a:off x="6831720" y="2074431"/>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Validation Protocol</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&amp; Validation Report</a:t>
              </a:r>
              <a:endParaRPr sz="1200">
                <a:solidFill>
                  <a:schemeClr val="dk1"/>
                </a:solidFill>
                <a:latin typeface="Arial"/>
                <a:ea typeface="Arial"/>
                <a:cs typeface="Arial"/>
                <a:sym typeface="Arial"/>
              </a:endParaRPr>
            </a:p>
          </p:txBody>
        </p:sp>
        <p:sp>
          <p:nvSpPr>
            <p:cNvPr id="475" name="Google Shape;475;p7"/>
            <p:cNvSpPr/>
            <p:nvPr/>
          </p:nvSpPr>
          <p:spPr>
            <a:xfrm>
              <a:off x="6805606" y="2878713"/>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txBox="1"/>
            <p:nvPr/>
          </p:nvSpPr>
          <p:spPr>
            <a:xfrm>
              <a:off x="6831720" y="2904827"/>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Verification Protocol</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&amp; Verification Report</a:t>
              </a:r>
              <a:endParaRPr sz="1200">
                <a:solidFill>
                  <a:schemeClr val="dk1"/>
                </a:solidFill>
                <a:latin typeface="Arial"/>
                <a:ea typeface="Arial"/>
                <a:cs typeface="Arial"/>
                <a:sym typeface="Arial"/>
              </a:endParaRPr>
            </a:p>
          </p:txBody>
        </p:sp>
        <p:sp>
          <p:nvSpPr>
            <p:cNvPr id="477" name="Google Shape;477;p7"/>
            <p:cNvSpPr/>
            <p:nvPr/>
          </p:nvSpPr>
          <p:spPr>
            <a:xfrm>
              <a:off x="6805606" y="3709110"/>
              <a:ext cx="1712382"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txBox="1"/>
            <p:nvPr/>
          </p:nvSpPr>
          <p:spPr>
            <a:xfrm>
              <a:off x="6831720" y="3735224"/>
              <a:ext cx="1660154"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Project Dossier &amp; Presentation</a:t>
              </a:r>
              <a:endParaRPr sz="1200">
                <a:solidFill>
                  <a:schemeClr val="dk1"/>
                </a:solidFill>
                <a:latin typeface="Arial"/>
                <a:ea typeface="Arial"/>
                <a:cs typeface="Arial"/>
                <a:sym typeface="Arial"/>
              </a:endParaRPr>
            </a:p>
          </p:txBody>
        </p:sp>
        <p:sp>
          <p:nvSpPr>
            <p:cNvPr id="479" name="Google Shape;479;p7"/>
            <p:cNvSpPr/>
            <p:nvPr/>
          </p:nvSpPr>
          <p:spPr>
            <a:xfrm>
              <a:off x="6805606" y="4334486"/>
              <a:ext cx="1677605" cy="525601"/>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txBox="1"/>
            <p:nvPr/>
          </p:nvSpPr>
          <p:spPr>
            <a:xfrm>
              <a:off x="6831264" y="4360144"/>
              <a:ext cx="1626289" cy="474285"/>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Libre Franklin"/>
                <a:buNone/>
              </a:pPr>
              <a:r>
                <a:rPr lang="en-US" sz="1200">
                  <a:solidFill>
                    <a:srgbClr val="000000"/>
                  </a:solidFill>
                  <a:latin typeface="Libre Franklin"/>
                  <a:ea typeface="Libre Franklin"/>
                  <a:cs typeface="Libre Franklin"/>
                  <a:sym typeface="Libre Franklin"/>
                </a:rPr>
                <a:t>Mechanical Assembly</a:t>
              </a:r>
              <a:endParaRPr sz="1200">
                <a:solidFill>
                  <a:schemeClr val="dk1"/>
                </a:solidFill>
                <a:latin typeface="Arial"/>
                <a:ea typeface="Arial"/>
                <a:cs typeface="Arial"/>
                <a:sym typeface="Arial"/>
              </a:endParaRPr>
            </a:p>
          </p:txBody>
        </p:sp>
        <p:sp>
          <p:nvSpPr>
            <p:cNvPr id="481" name="Google Shape;481;p7"/>
            <p:cNvSpPr/>
            <p:nvPr/>
          </p:nvSpPr>
          <p:spPr>
            <a:xfrm>
              <a:off x="8465776" y="1246641"/>
              <a:ext cx="1819641" cy="506236"/>
            </a:xfrm>
            <a:prstGeom prst="roundRect">
              <a:avLst>
                <a:gd fmla="val 16667" name="adj"/>
              </a:avLst>
            </a:prstGeom>
            <a:solidFill>
              <a:srgbClr val="F8D348"/>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txBox="1"/>
            <p:nvPr/>
          </p:nvSpPr>
          <p:spPr>
            <a:xfrm>
              <a:off x="8490488" y="1271353"/>
              <a:ext cx="1770217" cy="456812"/>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rgbClr val="000000"/>
                </a:buClr>
                <a:buSzPts val="1400"/>
                <a:buFont typeface="Arial"/>
                <a:buNone/>
              </a:pPr>
              <a:r>
                <a:rPr b="1" lang="en-US" sz="1400">
                  <a:solidFill>
                    <a:srgbClr val="000000"/>
                  </a:solidFill>
                  <a:latin typeface="Arial"/>
                  <a:ea typeface="Arial"/>
                  <a:cs typeface="Arial"/>
                  <a:sym typeface="Arial"/>
                </a:rPr>
                <a:t>Hikmaddin Abishov</a:t>
              </a:r>
              <a:endParaRPr b="1" sz="1400">
                <a:solidFill>
                  <a:srgbClr val="000000"/>
                </a:solidFill>
                <a:latin typeface="Arial"/>
                <a:ea typeface="Arial"/>
                <a:cs typeface="Arial"/>
                <a:sym typeface="Arial"/>
              </a:endParaRPr>
            </a:p>
          </p:txBody>
        </p:sp>
        <p:sp>
          <p:nvSpPr>
            <p:cNvPr id="483" name="Google Shape;483;p7"/>
            <p:cNvSpPr/>
            <p:nvPr/>
          </p:nvSpPr>
          <p:spPr>
            <a:xfrm>
              <a:off x="8920687" y="2048317"/>
              <a:ext cx="1551100"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
            <p:cNvSpPr txBox="1"/>
            <p:nvPr/>
          </p:nvSpPr>
          <p:spPr>
            <a:xfrm>
              <a:off x="8946801" y="2074431"/>
              <a:ext cx="1498872"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Validation Protocol</a:t>
              </a:r>
              <a:endParaRPr sz="1200">
                <a:solidFill>
                  <a:schemeClr val="dk1"/>
                </a:solidFill>
                <a:latin typeface="Arial"/>
                <a:ea typeface="Arial"/>
                <a:cs typeface="Arial"/>
                <a:sym typeface="Arial"/>
              </a:endParaRPr>
            </a:p>
          </p:txBody>
        </p:sp>
        <p:sp>
          <p:nvSpPr>
            <p:cNvPr id="485" name="Google Shape;485;p7"/>
            <p:cNvSpPr/>
            <p:nvPr/>
          </p:nvSpPr>
          <p:spPr>
            <a:xfrm>
              <a:off x="8920687" y="2878713"/>
              <a:ext cx="1551100"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txBox="1"/>
            <p:nvPr/>
          </p:nvSpPr>
          <p:spPr>
            <a:xfrm>
              <a:off x="8946801" y="2904827"/>
              <a:ext cx="1498872"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Verification Protocol</a:t>
              </a:r>
              <a:endParaRPr sz="1200">
                <a:solidFill>
                  <a:schemeClr val="dk1"/>
                </a:solidFill>
                <a:latin typeface="Arial"/>
                <a:ea typeface="Arial"/>
                <a:cs typeface="Arial"/>
                <a:sym typeface="Arial"/>
              </a:endParaRPr>
            </a:p>
          </p:txBody>
        </p:sp>
        <p:sp>
          <p:nvSpPr>
            <p:cNvPr id="487" name="Google Shape;487;p7"/>
            <p:cNvSpPr/>
            <p:nvPr/>
          </p:nvSpPr>
          <p:spPr>
            <a:xfrm>
              <a:off x="8920687" y="3709110"/>
              <a:ext cx="1551100" cy="534956"/>
            </a:xfrm>
            <a:prstGeom prst="roundRect">
              <a:avLst>
                <a:gd fmla="val 16667" name="adj"/>
              </a:avLst>
            </a:prstGeom>
            <a:solidFill>
              <a:srgbClr val="A7D3DA"/>
            </a:solidFill>
            <a:ln cap="flat" cmpd="sng" w="1905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txBox="1"/>
            <p:nvPr/>
          </p:nvSpPr>
          <p:spPr>
            <a:xfrm>
              <a:off x="8946801" y="3735224"/>
              <a:ext cx="1498872" cy="482728"/>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Verification Report</a:t>
              </a:r>
              <a:endParaRPr sz="1200">
                <a:solidFill>
                  <a:schemeClr val="dk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
          <p:cNvSpPr txBox="1"/>
          <p:nvPr>
            <p:ph type="title"/>
          </p:nvPr>
        </p:nvSpPr>
        <p:spPr>
          <a:xfrm>
            <a:off x="1154523" y="597122"/>
            <a:ext cx="4941477" cy="61086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4400"/>
              <a:buFont typeface="Arial"/>
              <a:buNone/>
            </a:pPr>
            <a:r>
              <a:rPr lang="en-US"/>
              <a:t>Project Timeline</a:t>
            </a:r>
            <a:endParaRPr/>
          </a:p>
        </p:txBody>
      </p:sp>
      <p:sp>
        <p:nvSpPr>
          <p:cNvPr id="494" name="Google Shape;494;p8"/>
          <p:cNvSpPr txBox="1"/>
          <p:nvPr>
            <p:ph idx="1" type="body"/>
          </p:nvPr>
        </p:nvSpPr>
        <p:spPr>
          <a:xfrm>
            <a:off x="1296955" y="2934856"/>
            <a:ext cx="2668376" cy="36933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400"/>
              <a:buNone/>
            </a:pPr>
            <a:r>
              <a:rPr lang="en-US"/>
              <a:t>(1</a:t>
            </a:r>
            <a:r>
              <a:rPr baseline="30000" lang="en-US"/>
              <a:t>st</a:t>
            </a:r>
            <a:r>
              <a:rPr lang="en-US"/>
              <a:t> May 2023 – 10</a:t>
            </a:r>
            <a:r>
              <a:rPr baseline="30000" lang="en-US"/>
              <a:t>th</a:t>
            </a:r>
            <a:r>
              <a:rPr lang="en-US"/>
              <a:t> June 2023)</a:t>
            </a:r>
            <a:endParaRPr/>
          </a:p>
        </p:txBody>
      </p:sp>
      <p:sp>
        <p:nvSpPr>
          <p:cNvPr id="495" name="Google Shape;495;p8"/>
          <p:cNvSpPr txBox="1"/>
          <p:nvPr>
            <p:ph idx="3" type="body"/>
          </p:nvPr>
        </p:nvSpPr>
        <p:spPr>
          <a:xfrm>
            <a:off x="3897799" y="5087328"/>
            <a:ext cx="2872278" cy="36933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400"/>
              <a:buNone/>
            </a:pPr>
            <a:r>
              <a:rPr lang="en-US"/>
              <a:t>(25</a:t>
            </a:r>
            <a:r>
              <a:rPr baseline="30000" lang="en-US"/>
              <a:t>th</a:t>
            </a:r>
            <a:r>
              <a:rPr lang="en-US"/>
              <a:t> May 2023 – 20</a:t>
            </a:r>
            <a:r>
              <a:rPr baseline="30000" lang="en-US"/>
              <a:t>th</a:t>
            </a:r>
            <a:r>
              <a:rPr lang="en-US"/>
              <a:t> June 2023)</a:t>
            </a:r>
            <a:endParaRPr/>
          </a:p>
          <a:p>
            <a:pPr indent="0" lvl="0" marL="0" rtl="0" algn="l">
              <a:lnSpc>
                <a:spcPct val="90000"/>
              </a:lnSpc>
              <a:spcBef>
                <a:spcPts val="1000"/>
              </a:spcBef>
              <a:spcAft>
                <a:spcPts val="0"/>
              </a:spcAft>
              <a:buClr>
                <a:schemeClr val="dk1"/>
              </a:buClr>
              <a:buSzPts val="1400"/>
              <a:buNone/>
            </a:pPr>
            <a:r>
              <a:t/>
            </a:r>
            <a:endParaRPr/>
          </a:p>
        </p:txBody>
      </p:sp>
      <p:sp>
        <p:nvSpPr>
          <p:cNvPr id="496" name="Google Shape;496;p8"/>
          <p:cNvSpPr txBox="1"/>
          <p:nvPr>
            <p:ph idx="2" type="body"/>
          </p:nvPr>
        </p:nvSpPr>
        <p:spPr>
          <a:xfrm>
            <a:off x="1296954" y="2526872"/>
            <a:ext cx="3231083" cy="24765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lang="en-US"/>
              <a:t>CAD Design &amp; Fabrication</a:t>
            </a:r>
            <a:endParaRPr/>
          </a:p>
        </p:txBody>
      </p:sp>
      <p:sp>
        <p:nvSpPr>
          <p:cNvPr id="497" name="Google Shape;497;p8"/>
          <p:cNvSpPr txBox="1"/>
          <p:nvPr>
            <p:ph idx="4" type="body"/>
          </p:nvPr>
        </p:nvSpPr>
        <p:spPr>
          <a:xfrm>
            <a:off x="3897798" y="4701908"/>
            <a:ext cx="3417401" cy="24765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lang="en-US"/>
              <a:t>Coding and User interface linking</a:t>
            </a:r>
            <a:endParaRPr/>
          </a:p>
        </p:txBody>
      </p:sp>
      <p:sp>
        <p:nvSpPr>
          <p:cNvPr id="498" name="Google Shape;498;p8"/>
          <p:cNvSpPr txBox="1"/>
          <p:nvPr>
            <p:ph idx="5" type="body"/>
          </p:nvPr>
        </p:nvSpPr>
        <p:spPr>
          <a:xfrm>
            <a:off x="9001710" y="5087328"/>
            <a:ext cx="2668375" cy="36933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400"/>
              <a:buNone/>
            </a:pPr>
            <a:r>
              <a:rPr lang="en-US"/>
              <a:t>(1st June 2023 – 5th July 2023)</a:t>
            </a:r>
            <a:endParaRPr/>
          </a:p>
          <a:p>
            <a:pPr indent="0" lvl="0" marL="0" rtl="0" algn="l">
              <a:lnSpc>
                <a:spcPct val="90000"/>
              </a:lnSpc>
              <a:spcBef>
                <a:spcPts val="1000"/>
              </a:spcBef>
              <a:spcAft>
                <a:spcPts val="0"/>
              </a:spcAft>
              <a:buClr>
                <a:schemeClr val="dk1"/>
              </a:buClr>
              <a:buSzPts val="1400"/>
              <a:buNone/>
            </a:pPr>
            <a:r>
              <a:t/>
            </a:r>
            <a:endParaRPr/>
          </a:p>
        </p:txBody>
      </p:sp>
      <p:sp>
        <p:nvSpPr>
          <p:cNvPr id="499" name="Google Shape;499;p8"/>
          <p:cNvSpPr txBox="1"/>
          <p:nvPr>
            <p:ph idx="6" type="body"/>
          </p:nvPr>
        </p:nvSpPr>
        <p:spPr>
          <a:xfrm>
            <a:off x="8989811" y="4456401"/>
            <a:ext cx="2656477" cy="24765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lang="en-US"/>
              <a:t>Documentation, Verification &amp; Validation</a:t>
            </a:r>
            <a:endParaRPr/>
          </a:p>
        </p:txBody>
      </p:sp>
      <p:sp>
        <p:nvSpPr>
          <p:cNvPr id="500" name="Google Shape;500;p8"/>
          <p:cNvSpPr txBox="1"/>
          <p:nvPr>
            <p:ph idx="7" type="body"/>
          </p:nvPr>
        </p:nvSpPr>
        <p:spPr>
          <a:xfrm>
            <a:off x="6438143" y="2934856"/>
            <a:ext cx="2668376" cy="36933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400"/>
              <a:buNone/>
            </a:pPr>
            <a:r>
              <a:rPr lang="en-US"/>
              <a:t>(10</a:t>
            </a:r>
            <a:r>
              <a:rPr baseline="30000" lang="en-US"/>
              <a:t>th</a:t>
            </a:r>
            <a:r>
              <a:rPr lang="en-US"/>
              <a:t> June 2023 – 22</a:t>
            </a:r>
            <a:r>
              <a:rPr baseline="30000" lang="en-US"/>
              <a:t>nd</a:t>
            </a:r>
            <a:r>
              <a:rPr lang="en-US"/>
              <a:t> June 2023)</a:t>
            </a:r>
            <a:endParaRPr/>
          </a:p>
        </p:txBody>
      </p:sp>
      <p:sp>
        <p:nvSpPr>
          <p:cNvPr id="501" name="Google Shape;501;p8"/>
          <p:cNvSpPr txBox="1"/>
          <p:nvPr>
            <p:ph idx="8" type="body"/>
          </p:nvPr>
        </p:nvSpPr>
        <p:spPr>
          <a:xfrm>
            <a:off x="6438142" y="2526872"/>
            <a:ext cx="2881703" cy="24765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800"/>
              <a:buNone/>
            </a:pPr>
            <a:r>
              <a:rPr lang="en-US"/>
              <a:t>Testing &amp; Calibration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9"/>
          <p:cNvSpPr txBox="1"/>
          <p:nvPr>
            <p:ph type="title"/>
          </p:nvPr>
        </p:nvSpPr>
        <p:spPr>
          <a:xfrm>
            <a:off x="1158949" y="312047"/>
            <a:ext cx="7561263" cy="611187"/>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dk1"/>
              </a:buClr>
              <a:buSzPts val="3600"/>
              <a:buFont typeface="Arial"/>
              <a:buNone/>
            </a:pPr>
            <a:r>
              <a:rPr lang="en-US" sz="3600"/>
              <a:t>V - Model</a:t>
            </a:r>
            <a:endParaRPr b="1" sz="3600"/>
          </a:p>
        </p:txBody>
      </p:sp>
      <p:sp>
        <p:nvSpPr>
          <p:cNvPr id="507" name="Google Shape;507;p9"/>
          <p:cNvSpPr/>
          <p:nvPr/>
        </p:nvSpPr>
        <p:spPr>
          <a:xfrm>
            <a:off x="952233" y="1265148"/>
            <a:ext cx="2972067" cy="709635"/>
          </a:xfrm>
          <a:prstGeom prst="flowChartAlternateProcess">
            <a:avLst/>
          </a:prstGeom>
          <a:solidFill>
            <a:schemeClr val="accent2"/>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l">
              <a:spcBef>
                <a:spcPts val="0"/>
              </a:spcBef>
              <a:spcAft>
                <a:spcPts val="0"/>
              </a:spcAft>
              <a:buNone/>
            </a:pPr>
            <a:r>
              <a:rPr b="1" i="0" lang="en-US" sz="1050">
                <a:solidFill>
                  <a:srgbClr val="000000"/>
                </a:solidFill>
                <a:latin typeface="Arial"/>
                <a:ea typeface="Arial"/>
                <a:cs typeface="Arial"/>
                <a:sym typeface="Arial"/>
              </a:rPr>
              <a:t>User Requirement:</a:t>
            </a:r>
            <a:endParaRPr sz="105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050"/>
              <a:buFont typeface="Arial"/>
              <a:buChar char="•"/>
            </a:pPr>
            <a:r>
              <a:rPr b="0" i="0" lang="en-US" sz="1050">
                <a:solidFill>
                  <a:srgbClr val="000000"/>
                </a:solidFill>
                <a:latin typeface="Arial"/>
                <a:ea typeface="Arial"/>
                <a:cs typeface="Arial"/>
                <a:sym typeface="Arial"/>
              </a:rPr>
              <a:t>To Draw Nicolas House using XY Pen Plotter</a:t>
            </a:r>
            <a:endParaRPr/>
          </a:p>
          <a:p>
            <a:pPr indent="-171450" lvl="0" marL="171450" marR="0" rtl="0" algn="l">
              <a:spcBef>
                <a:spcPts val="0"/>
              </a:spcBef>
              <a:spcAft>
                <a:spcPts val="0"/>
              </a:spcAft>
              <a:buClr>
                <a:srgbClr val="000000"/>
              </a:buClr>
              <a:buSzPts val="1050"/>
              <a:buFont typeface="Arial"/>
              <a:buChar char="•"/>
            </a:pPr>
            <a:r>
              <a:rPr b="0" i="0" lang="en-US" sz="1050">
                <a:solidFill>
                  <a:srgbClr val="000000"/>
                </a:solidFill>
                <a:latin typeface="Arial"/>
                <a:ea typeface="Arial"/>
                <a:cs typeface="Arial"/>
                <a:sym typeface="Arial"/>
              </a:rPr>
              <a:t>Weight should be less than 3.5 kgs</a:t>
            </a:r>
            <a:endParaRPr/>
          </a:p>
          <a:p>
            <a:pPr indent="-171450" lvl="0" marL="17145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Size should be within 56x39x42 cm</a:t>
            </a:r>
            <a:endParaRPr b="0" i="0" sz="1050">
              <a:solidFill>
                <a:srgbClr val="000000"/>
              </a:solidFill>
              <a:latin typeface="Arial"/>
              <a:ea typeface="Arial"/>
              <a:cs typeface="Arial"/>
              <a:sym typeface="Arial"/>
            </a:endParaRPr>
          </a:p>
        </p:txBody>
      </p:sp>
      <p:sp>
        <p:nvSpPr>
          <p:cNvPr id="508" name="Google Shape;508;p9"/>
          <p:cNvSpPr/>
          <p:nvPr/>
        </p:nvSpPr>
        <p:spPr>
          <a:xfrm>
            <a:off x="1468535" y="2142163"/>
            <a:ext cx="3448481" cy="587274"/>
          </a:xfrm>
          <a:prstGeom prst="flowChartAlternateProcess">
            <a:avLst/>
          </a:prstGeom>
          <a:solidFill>
            <a:schemeClr val="accent2"/>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l">
              <a:spcBef>
                <a:spcPts val="0"/>
              </a:spcBef>
              <a:spcAft>
                <a:spcPts val="0"/>
              </a:spcAft>
              <a:buNone/>
            </a:pPr>
            <a:r>
              <a:rPr b="1" i="0" lang="en-US" sz="1050">
                <a:solidFill>
                  <a:srgbClr val="000000"/>
                </a:solidFill>
                <a:latin typeface="Arial"/>
                <a:ea typeface="Arial"/>
                <a:cs typeface="Arial"/>
                <a:sym typeface="Arial"/>
              </a:rPr>
              <a:t>Software specifications:</a:t>
            </a:r>
            <a:endParaRPr sz="1050">
              <a:solidFill>
                <a:srgbClr val="000000"/>
              </a:solidFill>
              <a:latin typeface="Arial"/>
              <a:ea typeface="Arial"/>
              <a:cs typeface="Arial"/>
              <a:sym typeface="Arial"/>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Arial"/>
                <a:ea typeface="Arial"/>
                <a:cs typeface="Arial"/>
                <a:sym typeface="Arial"/>
              </a:rPr>
              <a:t> Programming &amp; User Interface using Arduino IDE 2.1.0</a:t>
            </a:r>
            <a:endParaRPr sz="1050">
              <a:solidFill>
                <a:schemeClr val="lt1"/>
              </a:solidFill>
              <a:latin typeface="Arial"/>
              <a:ea typeface="Arial"/>
              <a:cs typeface="Arial"/>
              <a:sym typeface="Arial"/>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Arial"/>
                <a:ea typeface="Arial"/>
                <a:cs typeface="Arial"/>
                <a:sym typeface="Arial"/>
              </a:rPr>
              <a:t> Designing of parts using DSS Solidworks</a:t>
            </a:r>
            <a:endParaRPr sz="1050">
              <a:solidFill>
                <a:schemeClr val="lt1"/>
              </a:solidFill>
              <a:latin typeface="Arial"/>
              <a:ea typeface="Arial"/>
              <a:cs typeface="Arial"/>
              <a:sym typeface="Arial"/>
            </a:endParaRPr>
          </a:p>
        </p:txBody>
      </p:sp>
      <p:sp>
        <p:nvSpPr>
          <p:cNvPr id="509" name="Google Shape;509;p9"/>
          <p:cNvSpPr/>
          <p:nvPr/>
        </p:nvSpPr>
        <p:spPr>
          <a:xfrm>
            <a:off x="2316701" y="2980745"/>
            <a:ext cx="3279500" cy="847526"/>
          </a:xfrm>
          <a:prstGeom prst="flowChartAlternateProcess">
            <a:avLst/>
          </a:prstGeom>
          <a:solidFill>
            <a:schemeClr val="accent2"/>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l">
              <a:spcBef>
                <a:spcPts val="0"/>
              </a:spcBef>
              <a:spcAft>
                <a:spcPts val="0"/>
              </a:spcAft>
              <a:buNone/>
            </a:pPr>
            <a:r>
              <a:rPr b="1" i="0" lang="en-US" sz="1050">
                <a:solidFill>
                  <a:srgbClr val="000000"/>
                </a:solidFill>
                <a:latin typeface="Arial"/>
                <a:ea typeface="Arial"/>
                <a:cs typeface="Arial"/>
                <a:sym typeface="Arial"/>
              </a:rPr>
              <a:t>Mechanical </a:t>
            </a:r>
            <a:r>
              <a:rPr b="1" lang="en-US" sz="1050">
                <a:solidFill>
                  <a:srgbClr val="000000"/>
                </a:solidFill>
                <a:latin typeface="Arial"/>
                <a:ea typeface="Arial"/>
                <a:cs typeface="Arial"/>
                <a:sym typeface="Arial"/>
              </a:rPr>
              <a:t>specifications :</a:t>
            </a:r>
            <a:endParaRPr sz="105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050"/>
              <a:buFont typeface="Arial"/>
              <a:buChar char="•"/>
            </a:pPr>
            <a:r>
              <a:rPr b="0" i="0" lang="en-US" sz="1050">
                <a:solidFill>
                  <a:srgbClr val="000000"/>
                </a:solidFill>
                <a:latin typeface="Arial"/>
                <a:ea typeface="Arial"/>
                <a:cs typeface="Arial"/>
                <a:sym typeface="Arial"/>
              </a:rPr>
              <a:t>Manufacturing of components using 3D printer with 80% infill for rigidity.</a:t>
            </a:r>
            <a:endParaRPr sz="1050">
              <a:solidFill>
                <a:schemeClr val="lt1"/>
              </a:solidFill>
              <a:latin typeface="Arial"/>
              <a:ea typeface="Arial"/>
              <a:cs typeface="Arial"/>
              <a:sym typeface="Arial"/>
            </a:endParaRPr>
          </a:p>
          <a:p>
            <a:pPr indent="-171450" lvl="0" marL="17145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Standard GT2 drive belts to resist elongation while in operation.</a:t>
            </a:r>
            <a:endParaRPr sz="1050">
              <a:solidFill>
                <a:srgbClr val="000000"/>
              </a:solidFill>
              <a:latin typeface="Arial"/>
              <a:ea typeface="Arial"/>
              <a:cs typeface="Arial"/>
              <a:sym typeface="Arial"/>
            </a:endParaRPr>
          </a:p>
        </p:txBody>
      </p:sp>
      <p:sp>
        <p:nvSpPr>
          <p:cNvPr id="510" name="Google Shape;510;p9"/>
          <p:cNvSpPr/>
          <p:nvPr/>
        </p:nvSpPr>
        <p:spPr>
          <a:xfrm>
            <a:off x="2910263" y="3948366"/>
            <a:ext cx="2986190" cy="976650"/>
          </a:xfrm>
          <a:prstGeom prst="flowChartAlternateProcess">
            <a:avLst/>
          </a:prstGeom>
          <a:solidFill>
            <a:schemeClr val="accent2"/>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l">
              <a:spcBef>
                <a:spcPts val="0"/>
              </a:spcBef>
              <a:spcAft>
                <a:spcPts val="0"/>
              </a:spcAft>
              <a:buNone/>
            </a:pPr>
            <a:r>
              <a:rPr b="1" lang="en-US" sz="1050">
                <a:solidFill>
                  <a:srgbClr val="000000"/>
                </a:solidFill>
                <a:latin typeface="Arial"/>
                <a:ea typeface="Arial"/>
                <a:cs typeface="Arial"/>
                <a:sym typeface="Arial"/>
              </a:rPr>
              <a:t>Hardware specifications :</a:t>
            </a:r>
            <a:endParaRPr sz="105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Use 2 DC geared motors &amp; ESP32 board for design.</a:t>
            </a:r>
            <a:endParaRPr/>
          </a:p>
          <a:p>
            <a:pPr indent="-171450" lvl="0" marL="17145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Motor Drivers, limit switches &amp; Start switch have to be used along with Emergency Stop button</a:t>
            </a:r>
            <a:endParaRPr/>
          </a:p>
        </p:txBody>
      </p:sp>
      <p:sp>
        <p:nvSpPr>
          <p:cNvPr id="511" name="Google Shape;511;p9"/>
          <p:cNvSpPr/>
          <p:nvPr/>
        </p:nvSpPr>
        <p:spPr>
          <a:xfrm>
            <a:off x="3699398" y="5052735"/>
            <a:ext cx="5688441" cy="830670"/>
          </a:xfrm>
          <a:prstGeom prst="flowChartAlternateProcess">
            <a:avLst/>
          </a:prstGeom>
          <a:solidFill>
            <a:schemeClr val="accent2"/>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l">
              <a:spcBef>
                <a:spcPts val="0"/>
              </a:spcBef>
              <a:spcAft>
                <a:spcPts val="0"/>
              </a:spcAft>
              <a:buNone/>
            </a:pPr>
            <a:r>
              <a:rPr b="1" i="0" lang="en-US" sz="1050">
                <a:solidFill>
                  <a:srgbClr val="000000"/>
                </a:solidFill>
                <a:latin typeface="Arial"/>
                <a:ea typeface="Arial"/>
                <a:cs typeface="Arial"/>
                <a:sym typeface="Arial"/>
              </a:rPr>
              <a:t>Design Specifications &amp; Implementation</a:t>
            </a:r>
            <a:endParaRPr sz="1050">
              <a:solidFill>
                <a:srgbClr val="000000"/>
              </a:solidFill>
              <a:latin typeface="Arial"/>
              <a:ea typeface="Arial"/>
              <a:cs typeface="Arial"/>
              <a:sym typeface="Arial"/>
            </a:endParaRPr>
          </a:p>
          <a:p>
            <a:pPr indent="-66675" lvl="0" marL="0" marR="0" rtl="0" algn="l">
              <a:spcBef>
                <a:spcPts val="0"/>
              </a:spcBef>
              <a:spcAft>
                <a:spcPts val="0"/>
              </a:spcAft>
              <a:buClr>
                <a:srgbClr val="000000"/>
              </a:buClr>
              <a:buSzPts val="1050"/>
              <a:buFont typeface="Arial"/>
              <a:buChar char="•"/>
            </a:pPr>
            <a:r>
              <a:rPr b="0" i="0" lang="en-US" sz="1050">
                <a:solidFill>
                  <a:srgbClr val="000000"/>
                </a:solidFill>
                <a:latin typeface="Arial"/>
                <a:ea typeface="Arial"/>
                <a:cs typeface="Arial"/>
                <a:sym typeface="Arial"/>
              </a:rPr>
              <a:t>Using additive manufacturing, all the 3D designed parts should be printed.</a:t>
            </a:r>
            <a:endParaRPr sz="1050">
              <a:solidFill>
                <a:schemeClr val="lt1"/>
              </a:solidFill>
              <a:latin typeface="Arial"/>
              <a:ea typeface="Arial"/>
              <a:cs typeface="Arial"/>
              <a:sym typeface="Arial"/>
            </a:endParaRPr>
          </a:p>
          <a:p>
            <a:pPr indent="-66675" lvl="0" marL="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Implementing the coding, necessary algorithms and functionalities.</a:t>
            </a:r>
            <a:endParaRPr sz="1050">
              <a:solidFill>
                <a:schemeClr val="lt1"/>
              </a:solidFill>
              <a:latin typeface="Arial"/>
              <a:ea typeface="Arial"/>
              <a:cs typeface="Arial"/>
              <a:sym typeface="Arial"/>
            </a:endParaRPr>
          </a:p>
          <a:p>
            <a:pPr indent="-66675" lvl="0" marL="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Specify the circuit layout for the electronics, considering factors like component placement, aesthetic cable routing, and power distribution</a:t>
            </a:r>
            <a:endParaRPr sz="1050">
              <a:solidFill>
                <a:schemeClr val="lt1"/>
              </a:solidFill>
              <a:latin typeface="Arial"/>
              <a:ea typeface="Arial"/>
              <a:cs typeface="Arial"/>
              <a:sym typeface="Arial"/>
            </a:endParaRPr>
          </a:p>
        </p:txBody>
      </p:sp>
      <p:sp>
        <p:nvSpPr>
          <p:cNvPr id="512" name="Google Shape;512;p9"/>
          <p:cNvSpPr/>
          <p:nvPr/>
        </p:nvSpPr>
        <p:spPr>
          <a:xfrm>
            <a:off x="9387839" y="1265148"/>
            <a:ext cx="2490599" cy="570683"/>
          </a:xfrm>
          <a:prstGeom prst="flowChartAlternateProcess">
            <a:avLst/>
          </a:prstGeom>
          <a:solidFill>
            <a:schemeClr val="accent2"/>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l">
              <a:spcBef>
                <a:spcPts val="0"/>
              </a:spcBef>
              <a:spcAft>
                <a:spcPts val="0"/>
              </a:spcAft>
              <a:buNone/>
            </a:pPr>
            <a:r>
              <a:rPr b="1" i="0" lang="en-US" sz="1050">
                <a:solidFill>
                  <a:srgbClr val="000000"/>
                </a:solidFill>
                <a:latin typeface="Arial"/>
                <a:ea typeface="Arial"/>
                <a:cs typeface="Arial"/>
                <a:sym typeface="Arial"/>
              </a:rPr>
              <a:t>Product (XY Pen Plotter):</a:t>
            </a:r>
            <a:endParaRPr sz="105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Verification of all the requirements</a:t>
            </a:r>
            <a:endParaRPr b="0" i="0" sz="105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050"/>
              <a:buFont typeface="Arial"/>
              <a:buChar char="•"/>
            </a:pPr>
            <a:r>
              <a:rPr b="0" i="0" lang="en-US" sz="1050">
                <a:solidFill>
                  <a:srgbClr val="000000"/>
                </a:solidFill>
                <a:latin typeface="Arial"/>
                <a:ea typeface="Arial"/>
                <a:cs typeface="Arial"/>
                <a:sym typeface="Arial"/>
              </a:rPr>
              <a:t>Demonstration &amp; running test</a:t>
            </a:r>
            <a:endParaRPr/>
          </a:p>
        </p:txBody>
      </p:sp>
      <p:sp>
        <p:nvSpPr>
          <p:cNvPr id="513" name="Google Shape;513;p9"/>
          <p:cNvSpPr/>
          <p:nvPr/>
        </p:nvSpPr>
        <p:spPr>
          <a:xfrm>
            <a:off x="7926593" y="1974784"/>
            <a:ext cx="3448481" cy="929052"/>
          </a:xfrm>
          <a:prstGeom prst="flowChartAlternateProcess">
            <a:avLst/>
          </a:prstGeom>
          <a:solidFill>
            <a:schemeClr val="accent2"/>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l">
              <a:spcBef>
                <a:spcPts val="0"/>
              </a:spcBef>
              <a:spcAft>
                <a:spcPts val="0"/>
              </a:spcAft>
              <a:buNone/>
            </a:pPr>
            <a:r>
              <a:rPr b="1" lang="en-US" sz="1050">
                <a:solidFill>
                  <a:srgbClr val="000000"/>
                </a:solidFill>
                <a:latin typeface="Arial"/>
                <a:ea typeface="Arial"/>
                <a:cs typeface="Arial"/>
                <a:sym typeface="Arial"/>
              </a:rPr>
              <a:t>Software Test Protocol &amp; Test Report:</a:t>
            </a:r>
            <a:endParaRPr sz="105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Testing codes to control  features like path planning, motor control &amp; pen holder movement</a:t>
            </a:r>
            <a:endParaRPr sz="1050">
              <a:solidFill>
                <a:schemeClr val="lt1"/>
              </a:solidFill>
              <a:latin typeface="Arial"/>
              <a:ea typeface="Arial"/>
              <a:cs typeface="Arial"/>
              <a:sym typeface="Arial"/>
            </a:endParaRPr>
          </a:p>
          <a:p>
            <a:pPr indent="-171450" lvl="0" marL="17145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Describing the test procedures, observations, and results in a test report.</a:t>
            </a:r>
            <a:endParaRPr sz="1050">
              <a:solidFill>
                <a:schemeClr val="lt1"/>
              </a:solidFill>
              <a:latin typeface="Arial"/>
              <a:ea typeface="Arial"/>
              <a:cs typeface="Arial"/>
              <a:sym typeface="Arial"/>
            </a:endParaRPr>
          </a:p>
        </p:txBody>
      </p:sp>
      <p:sp>
        <p:nvSpPr>
          <p:cNvPr id="514" name="Google Shape;514;p9"/>
          <p:cNvSpPr/>
          <p:nvPr/>
        </p:nvSpPr>
        <p:spPr>
          <a:xfrm>
            <a:off x="6968145" y="3015607"/>
            <a:ext cx="4038596" cy="847526"/>
          </a:xfrm>
          <a:prstGeom prst="flowChartAlternateProcess">
            <a:avLst/>
          </a:prstGeom>
          <a:solidFill>
            <a:schemeClr val="accent2"/>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just">
              <a:spcBef>
                <a:spcPts val="0"/>
              </a:spcBef>
              <a:spcAft>
                <a:spcPts val="0"/>
              </a:spcAft>
              <a:buNone/>
            </a:pPr>
            <a:r>
              <a:rPr b="1" lang="en-US" sz="1050">
                <a:solidFill>
                  <a:srgbClr val="000000"/>
                </a:solidFill>
                <a:latin typeface="Arial"/>
                <a:ea typeface="Arial"/>
                <a:cs typeface="Arial"/>
                <a:sym typeface="Arial"/>
              </a:rPr>
              <a:t>Mechanical Test Protocol &amp; Test Report:</a:t>
            </a:r>
            <a:endParaRPr sz="1050">
              <a:solidFill>
                <a:srgbClr val="000000"/>
              </a:solidFill>
              <a:latin typeface="Arial"/>
              <a:ea typeface="Arial"/>
              <a:cs typeface="Arial"/>
              <a:sym typeface="Arial"/>
            </a:endParaRPr>
          </a:p>
          <a:p>
            <a:pPr indent="-171450" lvl="0" marL="171450" marR="0" rtl="0" algn="just">
              <a:spcBef>
                <a:spcPts val="0"/>
              </a:spcBef>
              <a:spcAft>
                <a:spcPts val="0"/>
              </a:spcAft>
              <a:buClr>
                <a:srgbClr val="000000"/>
              </a:buClr>
              <a:buSzPts val="1050"/>
              <a:buFont typeface="Arial"/>
              <a:buChar char="•"/>
            </a:pPr>
            <a:r>
              <a:rPr b="0" i="0" lang="en-US" sz="1050">
                <a:solidFill>
                  <a:srgbClr val="000000"/>
                </a:solidFill>
                <a:latin typeface="Arial"/>
                <a:ea typeface="Arial"/>
                <a:cs typeface="Arial"/>
                <a:sym typeface="Arial"/>
              </a:rPr>
              <a:t>Verify the print quality &amp; dimensions of 3D printed parts</a:t>
            </a:r>
            <a:endParaRPr/>
          </a:p>
          <a:p>
            <a:pPr indent="-171450" lvl="0" marL="171450" marR="0" rtl="0" algn="just">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Evaluate the mechanical performance of the pen plotter</a:t>
            </a:r>
            <a:endParaRPr/>
          </a:p>
          <a:p>
            <a:pPr indent="-171450" lvl="0" marL="171450" marR="0" rtl="0" algn="just">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Document the test procedures, observations, and results in test report</a:t>
            </a:r>
            <a:endParaRPr sz="1050">
              <a:solidFill>
                <a:schemeClr val="lt1"/>
              </a:solidFill>
              <a:latin typeface="Arial"/>
              <a:ea typeface="Arial"/>
              <a:cs typeface="Arial"/>
              <a:sym typeface="Arial"/>
            </a:endParaRPr>
          </a:p>
        </p:txBody>
      </p:sp>
      <p:sp>
        <p:nvSpPr>
          <p:cNvPr id="515" name="Google Shape;515;p9"/>
          <p:cNvSpPr/>
          <p:nvPr/>
        </p:nvSpPr>
        <p:spPr>
          <a:xfrm>
            <a:off x="6645217" y="4032962"/>
            <a:ext cx="3536486" cy="892724"/>
          </a:xfrm>
          <a:prstGeom prst="flowChartAlternateProcess">
            <a:avLst/>
          </a:prstGeom>
          <a:solidFill>
            <a:schemeClr val="accent2"/>
          </a:solidFill>
          <a:ln cap="flat" cmpd="sng" w="12700">
            <a:solidFill>
              <a:srgbClr val="695F37"/>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36000" lIns="36000" spcFirstLastPara="1" rIns="36000" wrap="square" tIns="36000">
            <a:noAutofit/>
          </a:bodyPr>
          <a:lstStyle/>
          <a:p>
            <a:pPr indent="0" lvl="0" marL="0" marR="0" rtl="0" algn="l">
              <a:spcBef>
                <a:spcPts val="0"/>
              </a:spcBef>
              <a:spcAft>
                <a:spcPts val="0"/>
              </a:spcAft>
              <a:buNone/>
            </a:pPr>
            <a:r>
              <a:rPr b="1" i="0" lang="en-US" sz="1050">
                <a:solidFill>
                  <a:srgbClr val="000000"/>
                </a:solidFill>
                <a:latin typeface="Arial"/>
                <a:ea typeface="Arial"/>
                <a:cs typeface="Arial"/>
                <a:sym typeface="Arial"/>
              </a:rPr>
              <a:t>Hardware Test Protocol &amp; Test Report:</a:t>
            </a:r>
            <a:endParaRPr sz="1050">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 Testing the aspects like sensor accuracy, motor functionality, limit switches and power management </a:t>
            </a:r>
            <a:endParaRPr/>
          </a:p>
          <a:p>
            <a:pPr indent="-171450" lvl="0" marL="171450" marR="0" rtl="0" algn="l">
              <a:spcBef>
                <a:spcPts val="0"/>
              </a:spcBef>
              <a:spcAft>
                <a:spcPts val="0"/>
              </a:spcAft>
              <a:buClr>
                <a:srgbClr val="000000"/>
              </a:buClr>
              <a:buSzPts val="1050"/>
              <a:buFont typeface="Arial"/>
              <a:buChar char="•"/>
            </a:pPr>
            <a:r>
              <a:rPr lang="en-US" sz="1050">
                <a:solidFill>
                  <a:srgbClr val="000000"/>
                </a:solidFill>
                <a:latin typeface="Arial"/>
                <a:ea typeface="Arial"/>
                <a:cs typeface="Arial"/>
                <a:sym typeface="Arial"/>
              </a:rPr>
              <a:t>Compiling the test procedures, observations, and results in the test report</a:t>
            </a:r>
            <a:endParaRPr sz="1050">
              <a:solidFill>
                <a:schemeClr val="lt1"/>
              </a:solidFill>
              <a:latin typeface="Arial"/>
              <a:ea typeface="Arial"/>
              <a:cs typeface="Arial"/>
              <a:sym typeface="Arial"/>
            </a:endParaRPr>
          </a:p>
        </p:txBody>
      </p:sp>
      <p:cxnSp>
        <p:nvCxnSpPr>
          <p:cNvPr id="516" name="Google Shape;516;p9"/>
          <p:cNvCxnSpPr/>
          <p:nvPr/>
        </p:nvCxnSpPr>
        <p:spPr>
          <a:xfrm rot="10800000">
            <a:off x="9716978" y="4867629"/>
            <a:ext cx="0" cy="588397"/>
          </a:xfrm>
          <a:prstGeom prst="straightConnector1">
            <a:avLst/>
          </a:prstGeom>
          <a:noFill/>
          <a:ln cap="flat" cmpd="sng" w="57150">
            <a:solidFill>
              <a:schemeClr val="dk1"/>
            </a:solidFill>
            <a:prstDash val="solid"/>
            <a:miter lim="800000"/>
            <a:headEnd len="sm" w="sm" type="none"/>
            <a:tailEnd len="med" w="med" type="triangle"/>
          </a:ln>
        </p:spPr>
      </p:cxnSp>
      <p:cxnSp>
        <p:nvCxnSpPr>
          <p:cNvPr id="517" name="Google Shape;517;p9"/>
          <p:cNvCxnSpPr/>
          <p:nvPr/>
        </p:nvCxnSpPr>
        <p:spPr>
          <a:xfrm rot="10800000">
            <a:off x="9385301" y="5456025"/>
            <a:ext cx="358774" cy="0"/>
          </a:xfrm>
          <a:prstGeom prst="straightConnector1">
            <a:avLst/>
          </a:prstGeom>
          <a:noFill/>
          <a:ln cap="flat" cmpd="sng" w="57150">
            <a:solidFill>
              <a:schemeClr val="dk1"/>
            </a:solidFill>
            <a:prstDash val="solid"/>
            <a:miter lim="800000"/>
            <a:headEnd len="sm" w="sm" type="none"/>
            <a:tailEnd len="sm" w="sm" type="none"/>
          </a:ln>
        </p:spPr>
      </p:cxnSp>
      <p:cxnSp>
        <p:nvCxnSpPr>
          <p:cNvPr id="518" name="Google Shape;518;p9"/>
          <p:cNvCxnSpPr/>
          <p:nvPr/>
        </p:nvCxnSpPr>
        <p:spPr>
          <a:xfrm rot="10800000">
            <a:off x="10632162" y="3872283"/>
            <a:ext cx="0" cy="640643"/>
          </a:xfrm>
          <a:prstGeom prst="straightConnector1">
            <a:avLst/>
          </a:prstGeom>
          <a:noFill/>
          <a:ln cap="flat" cmpd="sng" w="57150">
            <a:solidFill>
              <a:schemeClr val="dk1"/>
            </a:solidFill>
            <a:prstDash val="solid"/>
            <a:miter lim="800000"/>
            <a:headEnd len="sm" w="sm" type="none"/>
            <a:tailEnd len="med" w="med" type="triangle"/>
          </a:ln>
        </p:spPr>
      </p:cxnSp>
      <p:cxnSp>
        <p:nvCxnSpPr>
          <p:cNvPr id="519" name="Google Shape;519;p9"/>
          <p:cNvCxnSpPr>
            <a:stCxn id="515" idx="3"/>
          </p:cNvCxnSpPr>
          <p:nvPr/>
        </p:nvCxnSpPr>
        <p:spPr>
          <a:xfrm>
            <a:off x="10181703" y="4479324"/>
            <a:ext cx="479100" cy="12600"/>
          </a:xfrm>
          <a:prstGeom prst="straightConnector1">
            <a:avLst/>
          </a:prstGeom>
          <a:noFill/>
          <a:ln cap="flat" cmpd="sng" w="57150">
            <a:solidFill>
              <a:schemeClr val="dk1"/>
            </a:solidFill>
            <a:prstDash val="solid"/>
            <a:miter lim="800000"/>
            <a:headEnd len="sm" w="sm" type="none"/>
            <a:tailEnd len="sm" w="sm" type="none"/>
          </a:ln>
        </p:spPr>
      </p:cxnSp>
      <p:cxnSp>
        <p:nvCxnSpPr>
          <p:cNvPr id="520" name="Google Shape;520;p9"/>
          <p:cNvCxnSpPr/>
          <p:nvPr/>
        </p:nvCxnSpPr>
        <p:spPr>
          <a:xfrm rot="10800000">
            <a:off x="11160064" y="2880950"/>
            <a:ext cx="0" cy="596544"/>
          </a:xfrm>
          <a:prstGeom prst="straightConnector1">
            <a:avLst/>
          </a:prstGeom>
          <a:noFill/>
          <a:ln cap="flat" cmpd="sng" w="57150">
            <a:solidFill>
              <a:schemeClr val="dk1"/>
            </a:solidFill>
            <a:prstDash val="solid"/>
            <a:miter lim="800000"/>
            <a:headEnd len="sm" w="sm" type="none"/>
            <a:tailEnd len="med" w="med" type="triangle"/>
          </a:ln>
        </p:spPr>
      </p:cxnSp>
      <p:cxnSp>
        <p:nvCxnSpPr>
          <p:cNvPr id="521" name="Google Shape;521;p9"/>
          <p:cNvCxnSpPr>
            <a:stCxn id="514" idx="3"/>
          </p:cNvCxnSpPr>
          <p:nvPr/>
        </p:nvCxnSpPr>
        <p:spPr>
          <a:xfrm>
            <a:off x="11006741" y="3439370"/>
            <a:ext cx="145800" cy="10500"/>
          </a:xfrm>
          <a:prstGeom prst="straightConnector1">
            <a:avLst/>
          </a:prstGeom>
          <a:noFill/>
          <a:ln cap="flat" cmpd="sng" w="57150">
            <a:solidFill>
              <a:schemeClr val="dk1"/>
            </a:solidFill>
            <a:prstDash val="solid"/>
            <a:miter lim="800000"/>
            <a:headEnd len="sm" w="sm" type="none"/>
            <a:tailEnd len="sm" w="sm" type="none"/>
          </a:ln>
        </p:spPr>
      </p:cxnSp>
      <p:cxnSp>
        <p:nvCxnSpPr>
          <p:cNvPr id="522" name="Google Shape;522;p9"/>
          <p:cNvCxnSpPr/>
          <p:nvPr/>
        </p:nvCxnSpPr>
        <p:spPr>
          <a:xfrm rot="10800000">
            <a:off x="11612768" y="1835831"/>
            <a:ext cx="0" cy="625429"/>
          </a:xfrm>
          <a:prstGeom prst="straightConnector1">
            <a:avLst/>
          </a:prstGeom>
          <a:noFill/>
          <a:ln cap="flat" cmpd="sng" w="57150">
            <a:solidFill>
              <a:schemeClr val="dk1"/>
            </a:solidFill>
            <a:prstDash val="solid"/>
            <a:miter lim="800000"/>
            <a:headEnd len="sm" w="sm" type="none"/>
            <a:tailEnd len="med" w="med" type="triangle"/>
          </a:ln>
        </p:spPr>
      </p:cxnSp>
      <p:cxnSp>
        <p:nvCxnSpPr>
          <p:cNvPr id="523" name="Google Shape;523;p9"/>
          <p:cNvCxnSpPr/>
          <p:nvPr/>
        </p:nvCxnSpPr>
        <p:spPr>
          <a:xfrm>
            <a:off x="11387742" y="2430185"/>
            <a:ext cx="232646" cy="0"/>
          </a:xfrm>
          <a:prstGeom prst="straightConnector1">
            <a:avLst/>
          </a:prstGeom>
          <a:noFill/>
          <a:ln cap="flat" cmpd="sng" w="57150">
            <a:solidFill>
              <a:schemeClr val="dk1"/>
            </a:solidFill>
            <a:prstDash val="solid"/>
            <a:miter lim="800000"/>
            <a:headEnd len="sm" w="sm" type="none"/>
            <a:tailEnd len="sm" w="sm" type="none"/>
          </a:ln>
        </p:spPr>
      </p:cxnSp>
      <p:cxnSp>
        <p:nvCxnSpPr>
          <p:cNvPr id="524" name="Google Shape;524;p9"/>
          <p:cNvCxnSpPr/>
          <p:nvPr/>
        </p:nvCxnSpPr>
        <p:spPr>
          <a:xfrm>
            <a:off x="3306274" y="5387495"/>
            <a:ext cx="397052" cy="0"/>
          </a:xfrm>
          <a:prstGeom prst="straightConnector1">
            <a:avLst/>
          </a:prstGeom>
          <a:noFill/>
          <a:ln cap="flat" cmpd="sng" w="57150">
            <a:solidFill>
              <a:schemeClr val="dk1"/>
            </a:solidFill>
            <a:prstDash val="solid"/>
            <a:miter lim="800000"/>
            <a:headEnd len="sm" w="sm" type="none"/>
            <a:tailEnd len="med" w="med" type="triangle"/>
          </a:ln>
        </p:spPr>
      </p:cxnSp>
      <p:cxnSp>
        <p:nvCxnSpPr>
          <p:cNvPr id="525" name="Google Shape;525;p9"/>
          <p:cNvCxnSpPr/>
          <p:nvPr/>
        </p:nvCxnSpPr>
        <p:spPr>
          <a:xfrm>
            <a:off x="3306278" y="4925016"/>
            <a:ext cx="0" cy="485184"/>
          </a:xfrm>
          <a:prstGeom prst="straightConnector1">
            <a:avLst/>
          </a:prstGeom>
          <a:noFill/>
          <a:ln cap="flat" cmpd="sng" w="57150">
            <a:solidFill>
              <a:schemeClr val="dk1"/>
            </a:solidFill>
            <a:prstDash val="solid"/>
            <a:miter lim="800000"/>
            <a:headEnd len="sm" w="sm" type="none"/>
            <a:tailEnd len="sm" w="sm" type="none"/>
          </a:ln>
        </p:spPr>
      </p:cxnSp>
      <p:cxnSp>
        <p:nvCxnSpPr>
          <p:cNvPr id="526" name="Google Shape;526;p9"/>
          <p:cNvCxnSpPr/>
          <p:nvPr/>
        </p:nvCxnSpPr>
        <p:spPr>
          <a:xfrm>
            <a:off x="2557514" y="4491829"/>
            <a:ext cx="352748" cy="0"/>
          </a:xfrm>
          <a:prstGeom prst="straightConnector1">
            <a:avLst/>
          </a:prstGeom>
          <a:noFill/>
          <a:ln cap="flat" cmpd="sng" w="57150">
            <a:solidFill>
              <a:schemeClr val="dk1"/>
            </a:solidFill>
            <a:prstDash val="solid"/>
            <a:miter lim="800000"/>
            <a:headEnd len="sm" w="sm" type="none"/>
            <a:tailEnd len="med" w="med" type="triangle"/>
          </a:ln>
        </p:spPr>
      </p:cxnSp>
      <p:cxnSp>
        <p:nvCxnSpPr>
          <p:cNvPr id="527" name="Google Shape;527;p9"/>
          <p:cNvCxnSpPr/>
          <p:nvPr/>
        </p:nvCxnSpPr>
        <p:spPr>
          <a:xfrm>
            <a:off x="2557514" y="3828271"/>
            <a:ext cx="0" cy="684655"/>
          </a:xfrm>
          <a:prstGeom prst="straightConnector1">
            <a:avLst/>
          </a:prstGeom>
          <a:noFill/>
          <a:ln cap="flat" cmpd="sng" w="57150">
            <a:solidFill>
              <a:schemeClr val="dk1"/>
            </a:solidFill>
            <a:prstDash val="solid"/>
            <a:miter lim="800000"/>
            <a:headEnd len="sm" w="sm" type="none"/>
            <a:tailEnd len="sm" w="sm" type="none"/>
          </a:ln>
        </p:spPr>
      </p:cxnSp>
      <p:cxnSp>
        <p:nvCxnSpPr>
          <p:cNvPr id="528" name="Google Shape;528;p9"/>
          <p:cNvCxnSpPr/>
          <p:nvPr/>
        </p:nvCxnSpPr>
        <p:spPr>
          <a:xfrm>
            <a:off x="1907437" y="3414460"/>
            <a:ext cx="379822" cy="0"/>
          </a:xfrm>
          <a:prstGeom prst="straightConnector1">
            <a:avLst/>
          </a:prstGeom>
          <a:noFill/>
          <a:ln cap="flat" cmpd="sng" w="57150">
            <a:solidFill>
              <a:schemeClr val="dk1"/>
            </a:solidFill>
            <a:prstDash val="solid"/>
            <a:miter lim="800000"/>
            <a:headEnd len="sm" w="sm" type="none"/>
            <a:tailEnd len="med" w="med" type="triangle"/>
          </a:ln>
        </p:spPr>
      </p:cxnSp>
      <p:cxnSp>
        <p:nvCxnSpPr>
          <p:cNvPr id="529" name="Google Shape;529;p9"/>
          <p:cNvCxnSpPr/>
          <p:nvPr/>
        </p:nvCxnSpPr>
        <p:spPr>
          <a:xfrm>
            <a:off x="1907438" y="2729437"/>
            <a:ext cx="0" cy="697957"/>
          </a:xfrm>
          <a:prstGeom prst="straightConnector1">
            <a:avLst/>
          </a:prstGeom>
          <a:noFill/>
          <a:ln cap="flat" cmpd="sng" w="57150">
            <a:solidFill>
              <a:schemeClr val="dk1"/>
            </a:solidFill>
            <a:prstDash val="solid"/>
            <a:miter lim="800000"/>
            <a:headEnd len="sm" w="sm" type="none"/>
            <a:tailEnd len="sm" w="sm" type="none"/>
          </a:ln>
        </p:spPr>
      </p:cxnSp>
      <p:cxnSp>
        <p:nvCxnSpPr>
          <p:cNvPr id="530" name="Google Shape;530;p9"/>
          <p:cNvCxnSpPr/>
          <p:nvPr/>
        </p:nvCxnSpPr>
        <p:spPr>
          <a:xfrm>
            <a:off x="1123822" y="2534526"/>
            <a:ext cx="347952" cy="3270"/>
          </a:xfrm>
          <a:prstGeom prst="straightConnector1">
            <a:avLst/>
          </a:prstGeom>
          <a:noFill/>
          <a:ln cap="flat" cmpd="sng" w="57150">
            <a:solidFill>
              <a:schemeClr val="dk1"/>
            </a:solidFill>
            <a:prstDash val="solid"/>
            <a:miter lim="800000"/>
            <a:headEnd len="sm" w="sm" type="none"/>
            <a:tailEnd len="med" w="med" type="triangle"/>
          </a:ln>
        </p:spPr>
      </p:cxnSp>
      <p:cxnSp>
        <p:nvCxnSpPr>
          <p:cNvPr id="531" name="Google Shape;531;p9"/>
          <p:cNvCxnSpPr/>
          <p:nvPr/>
        </p:nvCxnSpPr>
        <p:spPr>
          <a:xfrm>
            <a:off x="1142872" y="1968433"/>
            <a:ext cx="0" cy="585143"/>
          </a:xfrm>
          <a:prstGeom prst="straightConnector1">
            <a:avLst/>
          </a:prstGeom>
          <a:noFill/>
          <a:ln cap="flat" cmpd="sng" w="57150">
            <a:solidFill>
              <a:schemeClr val="dk1"/>
            </a:solidFill>
            <a:prstDash val="solid"/>
            <a:miter lim="800000"/>
            <a:headEnd len="sm" w="sm" type="none"/>
            <a:tailEnd len="sm" w="sm" type="none"/>
          </a:ln>
        </p:spPr>
      </p:cxnSp>
      <p:sp>
        <p:nvSpPr>
          <p:cNvPr id="532" name="Google Shape;532;p9"/>
          <p:cNvSpPr/>
          <p:nvPr/>
        </p:nvSpPr>
        <p:spPr>
          <a:xfrm>
            <a:off x="5896453" y="4362926"/>
            <a:ext cx="748763" cy="232796"/>
          </a:xfrm>
          <a:prstGeom prst="leftRightArrow">
            <a:avLst>
              <a:gd fmla="val 50000" name="adj1"/>
              <a:gd fmla="val 50000" name="adj2"/>
            </a:avLst>
          </a:prstGeom>
          <a:solidFill>
            <a:schemeClr val="dk1"/>
          </a:solidFill>
          <a:ln cap="flat" cmpd="sng" w="12700">
            <a:solidFill>
              <a:srgbClr val="7B9A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3" name="Google Shape;533;p9"/>
          <p:cNvSpPr/>
          <p:nvPr/>
        </p:nvSpPr>
        <p:spPr>
          <a:xfrm>
            <a:off x="5603821" y="3310996"/>
            <a:ext cx="1356704" cy="232796"/>
          </a:xfrm>
          <a:prstGeom prst="leftRightArrow">
            <a:avLst>
              <a:gd fmla="val 50000" name="adj1"/>
              <a:gd fmla="val 50000" name="adj2"/>
            </a:avLst>
          </a:prstGeom>
          <a:solidFill>
            <a:schemeClr val="dk1"/>
          </a:solidFill>
          <a:ln cap="flat" cmpd="sng" w="12700">
            <a:solidFill>
              <a:srgbClr val="7B9A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4" name="Google Shape;534;p9"/>
          <p:cNvSpPr/>
          <p:nvPr/>
        </p:nvSpPr>
        <p:spPr>
          <a:xfrm>
            <a:off x="4923350" y="2323372"/>
            <a:ext cx="2996909" cy="232796"/>
          </a:xfrm>
          <a:prstGeom prst="leftRightArrow">
            <a:avLst>
              <a:gd fmla="val 50000" name="adj1"/>
              <a:gd fmla="val 50000" name="adj2"/>
            </a:avLst>
          </a:prstGeom>
          <a:solidFill>
            <a:schemeClr val="dk1"/>
          </a:solidFill>
          <a:ln cap="flat" cmpd="sng" w="12700">
            <a:solidFill>
              <a:srgbClr val="7B9A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5" name="Google Shape;535;p9"/>
          <p:cNvSpPr/>
          <p:nvPr/>
        </p:nvSpPr>
        <p:spPr>
          <a:xfrm>
            <a:off x="3924300" y="1525971"/>
            <a:ext cx="5461001" cy="209759"/>
          </a:xfrm>
          <a:prstGeom prst="leftRightArrow">
            <a:avLst>
              <a:gd fmla="val 50000" name="adj1"/>
              <a:gd fmla="val 50000" name="adj2"/>
            </a:avLst>
          </a:prstGeom>
          <a:solidFill>
            <a:schemeClr val="dk1"/>
          </a:solidFill>
          <a:ln cap="flat" cmpd="sng" w="12700">
            <a:solidFill>
              <a:srgbClr val="7B9A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2023-06-23T10:39:46Z</dcterms:created>
  <dc:creator>rajat joshi</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